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8" r:id="rId1"/>
  </p:sldMasterIdLst>
  <p:notesMasterIdLst>
    <p:notesMasterId r:id="rId27"/>
  </p:notesMasterIdLst>
  <p:sldIdLst>
    <p:sldId id="256" r:id="rId2"/>
    <p:sldId id="320" r:id="rId3"/>
    <p:sldId id="319" r:id="rId4"/>
    <p:sldId id="310" r:id="rId5"/>
    <p:sldId id="311" r:id="rId6"/>
    <p:sldId id="268" r:id="rId7"/>
    <p:sldId id="312" r:id="rId8"/>
    <p:sldId id="284" r:id="rId9"/>
    <p:sldId id="276" r:id="rId10"/>
    <p:sldId id="270" r:id="rId11"/>
    <p:sldId id="308" r:id="rId12"/>
    <p:sldId id="297" r:id="rId13"/>
    <p:sldId id="309" r:id="rId14"/>
    <p:sldId id="301" r:id="rId15"/>
    <p:sldId id="302" r:id="rId16"/>
    <p:sldId id="280" r:id="rId17"/>
    <p:sldId id="306" r:id="rId18"/>
    <p:sldId id="304" r:id="rId19"/>
    <p:sldId id="314" r:id="rId20"/>
    <p:sldId id="313" r:id="rId21"/>
    <p:sldId id="315" r:id="rId22"/>
    <p:sldId id="316" r:id="rId23"/>
    <p:sldId id="317" r:id="rId24"/>
    <p:sldId id="318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3" orient="horz" pos="600" userDrawn="1">
          <p15:clr>
            <a:srgbClr val="A4A3A4"/>
          </p15:clr>
        </p15:guide>
        <p15:guide id="14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  <a:srgbClr val="F7C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1C0734-2F18-42ED-AA8F-7353884F9C1A}" v="41" dt="2022-01-31T17:28:55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56"/>
      </p:cViewPr>
      <p:guideLst>
        <p:guide orient="horz" pos="60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tanjali Gupta" userId="c42281290699204c" providerId="LiveId" clId="{BF1C0734-2F18-42ED-AA8F-7353884F9C1A}"/>
    <pc:docChg chg="undo custSel addSld delSld modSld sldOrd modMainMaster">
      <pc:chgData name="Geetanjali Gupta" userId="c42281290699204c" providerId="LiveId" clId="{BF1C0734-2F18-42ED-AA8F-7353884F9C1A}" dt="2022-01-31T17:29:01.052" v="2330" actId="5793"/>
      <pc:docMkLst>
        <pc:docMk/>
      </pc:docMkLst>
      <pc:sldChg chg="addSp delSp modSp mod">
        <pc:chgData name="Geetanjali Gupta" userId="c42281290699204c" providerId="LiveId" clId="{BF1C0734-2F18-42ED-AA8F-7353884F9C1A}" dt="2022-01-31T17:29:01.052" v="2330" actId="5793"/>
        <pc:sldMkLst>
          <pc:docMk/>
          <pc:sldMk cId="1353071347" sldId="256"/>
        </pc:sldMkLst>
        <pc:spChg chg="mod">
          <ac:chgData name="Geetanjali Gupta" userId="c42281290699204c" providerId="LiveId" clId="{BF1C0734-2F18-42ED-AA8F-7353884F9C1A}" dt="2022-01-21T17:24:44.115" v="22" actId="20577"/>
          <ac:spMkLst>
            <pc:docMk/>
            <pc:sldMk cId="1353071347" sldId="256"/>
            <ac:spMk id="2" creationId="{6460D8B4-EA36-42C9-B7A4-313FA9538CF2}"/>
          </ac:spMkLst>
        </pc:spChg>
        <pc:spChg chg="mod">
          <ac:chgData name="Geetanjali Gupta" userId="c42281290699204c" providerId="LiveId" clId="{BF1C0734-2F18-42ED-AA8F-7353884F9C1A}" dt="2022-01-31T17:29:01.052" v="2330" actId="5793"/>
          <ac:spMkLst>
            <pc:docMk/>
            <pc:sldMk cId="1353071347" sldId="256"/>
            <ac:spMk id="3" creationId="{55F9008B-9316-404D-ABCD-5272F437099E}"/>
          </ac:spMkLst>
        </pc:spChg>
        <pc:spChg chg="mod">
          <ac:chgData name="Geetanjali Gupta" userId="c42281290699204c" providerId="LiveId" clId="{BF1C0734-2F18-42ED-AA8F-7353884F9C1A}" dt="2022-01-21T17:36:51.447" v="89" actId="20577"/>
          <ac:spMkLst>
            <pc:docMk/>
            <pc:sldMk cId="1353071347" sldId="256"/>
            <ac:spMk id="4" creationId="{7F14B5DB-4261-4E0C-8472-B0C657561B42}"/>
          </ac:spMkLst>
        </pc:spChg>
        <pc:picChg chg="add del mod">
          <ac:chgData name="Geetanjali Gupta" userId="c42281290699204c" providerId="LiveId" clId="{BF1C0734-2F18-42ED-AA8F-7353884F9C1A}" dt="2022-01-31T17:28:55.674" v="2328" actId="931"/>
          <ac:picMkLst>
            <pc:docMk/>
            <pc:sldMk cId="1353071347" sldId="256"/>
            <ac:picMk id="6" creationId="{6A83CD19-C6BD-4C10-B8E0-D0EF0895A6D6}"/>
          </ac:picMkLst>
        </pc:picChg>
      </pc:sldChg>
      <pc:sldChg chg="modSp del">
        <pc:chgData name="Geetanjali Gupta" userId="c42281290699204c" providerId="LiveId" clId="{BF1C0734-2F18-42ED-AA8F-7353884F9C1A}" dt="2022-01-21T18:35:50.629" v="513" actId="2696"/>
        <pc:sldMkLst>
          <pc:docMk/>
          <pc:sldMk cId="2093454139" sldId="263"/>
        </pc:sldMkLst>
        <pc:spChg chg="mod">
          <ac:chgData name="Geetanjali Gupta" userId="c42281290699204c" providerId="LiveId" clId="{BF1C0734-2F18-42ED-AA8F-7353884F9C1A}" dt="2022-01-21T17:38:48.498" v="140"/>
          <ac:spMkLst>
            <pc:docMk/>
            <pc:sldMk cId="2093454139" sldId="263"/>
            <ac:spMk id="3" creationId="{0B25D78F-9089-4000-9B9C-68911E2B9130}"/>
          </ac:spMkLst>
        </pc:spChg>
      </pc:sldChg>
      <pc:sldChg chg="delSp modSp del mod">
        <pc:chgData name="Geetanjali Gupta" userId="c42281290699204c" providerId="LiveId" clId="{BF1C0734-2F18-42ED-AA8F-7353884F9C1A}" dt="2022-01-31T17:15:18.361" v="2196" actId="2696"/>
        <pc:sldMkLst>
          <pc:docMk/>
          <pc:sldMk cId="1184864621" sldId="265"/>
        </pc:sldMkLst>
        <pc:picChg chg="del">
          <ac:chgData name="Geetanjali Gupta" userId="c42281290699204c" providerId="LiveId" clId="{BF1C0734-2F18-42ED-AA8F-7353884F9C1A}" dt="2022-01-31T17:09:46.365" v="2072" actId="21"/>
          <ac:picMkLst>
            <pc:docMk/>
            <pc:sldMk cId="1184864621" sldId="265"/>
            <ac:picMk id="3" creationId="{A49E8A9F-2585-45A9-82F6-C05BAA7AE6E0}"/>
          </ac:picMkLst>
        </pc:picChg>
        <pc:picChg chg="mod">
          <ac:chgData name="Geetanjali Gupta" userId="c42281290699204c" providerId="LiveId" clId="{BF1C0734-2F18-42ED-AA8F-7353884F9C1A}" dt="2022-01-31T17:09:53.330" v="2073" actId="1076"/>
          <ac:picMkLst>
            <pc:docMk/>
            <pc:sldMk cId="1184864621" sldId="265"/>
            <ac:picMk id="5" creationId="{1C0D6BF9-9EE2-49D6-903D-AC34C2553C66}"/>
          </ac:picMkLst>
        </pc:picChg>
      </pc:sldChg>
      <pc:sldChg chg="addSp delSp modSp mod modClrScheme delDesignElem chgLayout">
        <pc:chgData name="Geetanjali Gupta" userId="c42281290699204c" providerId="LiveId" clId="{BF1C0734-2F18-42ED-AA8F-7353884F9C1A}" dt="2022-01-31T17:27:10.268" v="2323" actId="700"/>
        <pc:sldMkLst>
          <pc:docMk/>
          <pc:sldMk cId="311124128" sldId="268"/>
        </pc:sldMkLst>
        <pc:spChg chg="mod ord">
          <ac:chgData name="Geetanjali Gupta" userId="c42281290699204c" providerId="LiveId" clId="{BF1C0734-2F18-42ED-AA8F-7353884F9C1A}" dt="2022-01-31T17:27:10.268" v="2323" actId="700"/>
          <ac:spMkLst>
            <pc:docMk/>
            <pc:sldMk cId="311124128" sldId="268"/>
            <ac:spMk id="2" creationId="{1D277CDD-C0CD-4C07-BC68-461C69F5FEEE}"/>
          </ac:spMkLst>
        </pc:spChg>
        <pc:spChg chg="mod ord">
          <ac:chgData name="Geetanjali Gupta" userId="c42281290699204c" providerId="LiveId" clId="{BF1C0734-2F18-42ED-AA8F-7353884F9C1A}" dt="2022-01-31T17:27:10.268" v="2323" actId="700"/>
          <ac:spMkLst>
            <pc:docMk/>
            <pc:sldMk cId="311124128" sldId="268"/>
            <ac:spMk id="3" creationId="{174941C6-1233-436B-B3B4-4AFC15236039}"/>
          </ac:spMkLst>
        </pc:spChg>
        <pc:spChg chg="add del mod ord">
          <ac:chgData name="Geetanjali Gupta" userId="c42281290699204c" providerId="LiveId" clId="{BF1C0734-2F18-42ED-AA8F-7353884F9C1A}" dt="2022-01-31T17:27:10.268" v="2323" actId="700"/>
          <ac:spMkLst>
            <pc:docMk/>
            <pc:sldMk cId="311124128" sldId="268"/>
            <ac:spMk id="4" creationId="{C8A732E7-E5DA-416A-91B5-7B0D8C4975B2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311124128" sldId="268"/>
            <ac:cxnSpMk id="16" creationId="{9200C8B5-FB5A-4F8B-A9BD-693C051418A3}"/>
          </ac:cxnSpMkLst>
        </pc:cxnChg>
      </pc:sldChg>
      <pc:sldChg chg="delSp modSp mod delDesignElem">
        <pc:chgData name="Geetanjali Gupta" userId="c42281290699204c" providerId="LiveId" clId="{BF1C0734-2F18-42ED-AA8F-7353884F9C1A}" dt="2022-01-21T17:38:34.232" v="134" actId="27636"/>
        <pc:sldMkLst>
          <pc:docMk/>
          <pc:sldMk cId="694902518" sldId="270"/>
        </pc:sldMkLst>
        <pc:spChg chg="mod">
          <ac:chgData name="Geetanjali Gupta" userId="c42281290699204c" providerId="LiveId" clId="{BF1C0734-2F18-42ED-AA8F-7353884F9C1A}" dt="2022-01-21T17:38:34.232" v="134" actId="27636"/>
          <ac:spMkLst>
            <pc:docMk/>
            <pc:sldMk cId="694902518" sldId="270"/>
            <ac:spMk id="3" creationId="{3C2BD822-2B4B-49D6-A1D3-54FDDF9B2047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694902518" sldId="270"/>
            <ac:cxnSpMk id="14" creationId="{9200C8B5-FB5A-4F8B-A9BD-693C051418A3}"/>
          </ac:cxnSpMkLst>
        </pc:cxnChg>
      </pc:sldChg>
      <pc:sldChg chg="delSp modSp mod delDesignElem">
        <pc:chgData name="Geetanjali Gupta" userId="c42281290699204c" providerId="LiveId" clId="{BF1C0734-2F18-42ED-AA8F-7353884F9C1A}" dt="2022-01-31T17:14:42.616" v="2195" actId="14100"/>
        <pc:sldMkLst>
          <pc:docMk/>
          <pc:sldMk cId="3873610309" sldId="276"/>
        </pc:sldMkLst>
        <pc:spChg chg="mod">
          <ac:chgData name="Geetanjali Gupta" userId="c42281290699204c" providerId="LiveId" clId="{BF1C0734-2F18-42ED-AA8F-7353884F9C1A}" dt="2022-01-31T17:14:42.616" v="2195" actId="14100"/>
          <ac:spMkLst>
            <pc:docMk/>
            <pc:sldMk cId="3873610309" sldId="276"/>
            <ac:spMk id="3" creationId="{3C2BD822-2B4B-49D6-A1D3-54FDDF9B2047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3873610309" sldId="276"/>
            <ac:cxnSpMk id="15" creationId="{9200C8B5-FB5A-4F8B-A9BD-693C051418A3}"/>
          </ac:cxnSpMkLst>
        </pc:cxnChg>
      </pc:sldChg>
      <pc:sldChg chg="modSp mod">
        <pc:chgData name="Geetanjali Gupta" userId="c42281290699204c" providerId="LiveId" clId="{BF1C0734-2F18-42ED-AA8F-7353884F9C1A}" dt="2022-01-21T18:34:56.827" v="511" actId="5793"/>
        <pc:sldMkLst>
          <pc:docMk/>
          <pc:sldMk cId="1120556473" sldId="280"/>
        </pc:sldMkLst>
        <pc:spChg chg="mod">
          <ac:chgData name="Geetanjali Gupta" userId="c42281290699204c" providerId="LiveId" clId="{BF1C0734-2F18-42ED-AA8F-7353884F9C1A}" dt="2022-01-21T18:34:56.827" v="511" actId="5793"/>
          <ac:spMkLst>
            <pc:docMk/>
            <pc:sldMk cId="1120556473" sldId="280"/>
            <ac:spMk id="2" creationId="{EA2D0C23-49B4-45B9-86FC-D924CC7A00CD}"/>
          </ac:spMkLst>
        </pc:spChg>
        <pc:spChg chg="mod">
          <ac:chgData name="Geetanjali Gupta" userId="c42281290699204c" providerId="LiveId" clId="{BF1C0734-2F18-42ED-AA8F-7353884F9C1A}" dt="2022-01-21T18:34:53.332" v="510" actId="255"/>
          <ac:spMkLst>
            <pc:docMk/>
            <pc:sldMk cId="1120556473" sldId="280"/>
            <ac:spMk id="3" creationId="{3C2BD822-2B4B-49D6-A1D3-54FDDF9B2047}"/>
          </ac:spMkLst>
        </pc:spChg>
        <pc:spChg chg="mod">
          <ac:chgData name="Geetanjali Gupta" userId="c42281290699204c" providerId="LiveId" clId="{BF1C0734-2F18-42ED-AA8F-7353884F9C1A}" dt="2022-01-21T18:34:34.409" v="508" actId="1076"/>
          <ac:spMkLst>
            <pc:docMk/>
            <pc:sldMk cId="1120556473" sldId="280"/>
            <ac:spMk id="5" creationId="{199AD4AB-1A10-4CD7-902A-E7CAC51EFADC}"/>
          </ac:spMkLst>
        </pc:spChg>
        <pc:picChg chg="mod">
          <ac:chgData name="Geetanjali Gupta" userId="c42281290699204c" providerId="LiveId" clId="{BF1C0734-2F18-42ED-AA8F-7353884F9C1A}" dt="2022-01-21T18:34:40.033" v="509" actId="1076"/>
          <ac:picMkLst>
            <pc:docMk/>
            <pc:sldMk cId="1120556473" sldId="280"/>
            <ac:picMk id="4" creationId="{A0BB3C79-D21E-4E0A-9004-AEAC19221F2A}"/>
          </ac:picMkLst>
        </pc:picChg>
        <pc:picChg chg="mod">
          <ac:chgData name="Geetanjali Gupta" userId="c42281290699204c" providerId="LiveId" clId="{BF1C0734-2F18-42ED-AA8F-7353884F9C1A}" dt="2022-01-21T18:34:21.892" v="507" actId="1076"/>
          <ac:picMkLst>
            <pc:docMk/>
            <pc:sldMk cId="1120556473" sldId="280"/>
            <ac:picMk id="6" creationId="{A96F86A8-6D01-4E09-9B86-4BCC00E47973}"/>
          </ac:picMkLst>
        </pc:picChg>
      </pc:sldChg>
      <pc:sldChg chg="delSp modSp mod delDesignElem">
        <pc:chgData name="Geetanjali Gupta" userId="c42281290699204c" providerId="LiveId" clId="{BF1C0734-2F18-42ED-AA8F-7353884F9C1A}" dt="2022-01-21T19:08:03.609" v="802" actId="14100"/>
        <pc:sldMkLst>
          <pc:docMk/>
          <pc:sldMk cId="3114256542" sldId="284"/>
        </pc:sldMkLst>
        <pc:spChg chg="mod">
          <ac:chgData name="Geetanjali Gupta" userId="c42281290699204c" providerId="LiveId" clId="{BF1C0734-2F18-42ED-AA8F-7353884F9C1A}" dt="2022-01-21T19:08:03.609" v="802" actId="14100"/>
          <ac:spMkLst>
            <pc:docMk/>
            <pc:sldMk cId="3114256542" sldId="284"/>
            <ac:spMk id="8" creationId="{21907EC4-F679-4066-A80A-87179158B1E8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3114256542" sldId="284"/>
            <ac:cxnSpMk id="15" creationId="{9200C8B5-FB5A-4F8B-A9BD-693C051418A3}"/>
          </ac:cxnSpMkLst>
        </pc:cxnChg>
      </pc:sldChg>
      <pc:sldChg chg="delSp del delDesignElem">
        <pc:chgData name="Geetanjali Gupta" userId="c42281290699204c" providerId="LiveId" clId="{BF1C0734-2F18-42ED-AA8F-7353884F9C1A}" dt="2022-01-21T20:09:58.108" v="1853" actId="2696"/>
        <pc:sldMkLst>
          <pc:docMk/>
          <pc:sldMk cId="4206899462" sldId="287"/>
        </pc:sldMkLst>
        <pc:spChg chg="del">
          <ac:chgData name="Geetanjali Gupta" userId="c42281290699204c" providerId="LiveId" clId="{BF1C0734-2F18-42ED-AA8F-7353884F9C1A}" dt="2022-01-21T17:37:32.480" v="102"/>
          <ac:spMkLst>
            <pc:docMk/>
            <pc:sldMk cId="4206899462" sldId="287"/>
            <ac:spMk id="23" creationId="{77D7B666-D5E6-48CE-B26A-FB5E5C34AF90}"/>
          </ac:spMkLst>
        </pc:spChg>
        <pc:spChg chg="del">
          <ac:chgData name="Geetanjali Gupta" userId="c42281290699204c" providerId="LiveId" clId="{BF1C0734-2F18-42ED-AA8F-7353884F9C1A}" dt="2022-01-21T17:37:32.480" v="102"/>
          <ac:spMkLst>
            <pc:docMk/>
            <pc:sldMk cId="4206899462" sldId="287"/>
            <ac:spMk id="24" creationId="{F6EE670A-A41A-44AD-BC1C-2090365EB5B3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4206899462" sldId="287"/>
            <ac:cxnSpMk id="22" creationId="{B821C225-5C4D-4168-90AF-3D263D72CBA2}"/>
          </ac:cxnSpMkLst>
        </pc:cxnChg>
      </pc:sldChg>
      <pc:sldChg chg="delSp modSp mod delDesignElem">
        <pc:chgData name="Geetanjali Gupta" userId="c42281290699204c" providerId="LiveId" clId="{BF1C0734-2F18-42ED-AA8F-7353884F9C1A}" dt="2022-01-21T17:38:31.468" v="129" actId="27636"/>
        <pc:sldMkLst>
          <pc:docMk/>
          <pc:sldMk cId="2703395951" sldId="297"/>
        </pc:sldMkLst>
        <pc:spChg chg="mod">
          <ac:chgData name="Geetanjali Gupta" userId="c42281290699204c" providerId="LiveId" clId="{BF1C0734-2F18-42ED-AA8F-7353884F9C1A}" dt="2022-01-21T17:38:31.468" v="129" actId="27636"/>
          <ac:spMkLst>
            <pc:docMk/>
            <pc:sldMk cId="2703395951" sldId="297"/>
            <ac:spMk id="3" creationId="{3C2BD822-2B4B-49D6-A1D3-54FDDF9B2047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2703395951" sldId="297"/>
            <ac:cxnSpMk id="29" creationId="{9200C8B5-FB5A-4F8B-A9BD-693C051418A3}"/>
          </ac:cxnSpMkLst>
        </pc:cxnChg>
      </pc:sldChg>
      <pc:sldChg chg="modSp mod">
        <pc:chgData name="Geetanjali Gupta" userId="c42281290699204c" providerId="LiveId" clId="{BF1C0734-2F18-42ED-AA8F-7353884F9C1A}" dt="2022-01-29T17:42:36.730" v="2024" actId="1076"/>
        <pc:sldMkLst>
          <pc:docMk/>
          <pc:sldMk cId="214230640" sldId="301"/>
        </pc:sldMkLst>
        <pc:picChg chg="mod">
          <ac:chgData name="Geetanjali Gupta" userId="c42281290699204c" providerId="LiveId" clId="{BF1C0734-2F18-42ED-AA8F-7353884F9C1A}" dt="2022-01-29T17:42:36.730" v="2024" actId="1076"/>
          <ac:picMkLst>
            <pc:docMk/>
            <pc:sldMk cId="214230640" sldId="301"/>
            <ac:picMk id="5" creationId="{96E09461-0DCB-4773-84DA-FD0B2D5D22C3}"/>
          </ac:picMkLst>
        </pc:picChg>
        <pc:picChg chg="mod">
          <ac:chgData name="Geetanjali Gupta" userId="c42281290699204c" providerId="LiveId" clId="{BF1C0734-2F18-42ED-AA8F-7353884F9C1A}" dt="2022-01-29T17:42:34.591" v="2023" actId="1076"/>
          <ac:picMkLst>
            <pc:docMk/>
            <pc:sldMk cId="214230640" sldId="301"/>
            <ac:picMk id="9" creationId="{9444463C-37D7-428A-B78E-133796584D69}"/>
          </ac:picMkLst>
        </pc:picChg>
      </pc:sldChg>
      <pc:sldChg chg="delSp modSp mod delDesignElem">
        <pc:chgData name="Geetanjali Gupta" userId="c42281290699204c" providerId="LiveId" clId="{BF1C0734-2F18-42ED-AA8F-7353884F9C1A}" dt="2022-01-21T18:33:56.815" v="506" actId="14100"/>
        <pc:sldMkLst>
          <pc:docMk/>
          <pc:sldMk cId="2126775643" sldId="302"/>
        </pc:sldMkLst>
        <pc:spChg chg="mod">
          <ac:chgData name="Geetanjali Gupta" userId="c42281290699204c" providerId="LiveId" clId="{BF1C0734-2F18-42ED-AA8F-7353884F9C1A}" dt="2022-01-21T17:38:34.253" v="137" actId="27636"/>
          <ac:spMkLst>
            <pc:docMk/>
            <pc:sldMk cId="2126775643" sldId="302"/>
            <ac:spMk id="3" creationId="{3C2BD822-2B4B-49D6-A1D3-54FDDF9B2047}"/>
          </ac:spMkLst>
        </pc:spChg>
        <pc:picChg chg="mod">
          <ac:chgData name="Geetanjali Gupta" userId="c42281290699204c" providerId="LiveId" clId="{BF1C0734-2F18-42ED-AA8F-7353884F9C1A}" dt="2022-01-21T18:33:56.815" v="506" actId="14100"/>
          <ac:picMkLst>
            <pc:docMk/>
            <pc:sldMk cId="2126775643" sldId="302"/>
            <ac:picMk id="6" creationId="{CCA97392-EAC6-4690-A823-78E924D0548D}"/>
          </ac:picMkLst>
        </pc:pic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2126775643" sldId="302"/>
            <ac:cxnSpMk id="15" creationId="{FA32BB39-F62E-43E2-BD90-29FA555154B1}"/>
          </ac:cxnSpMkLst>
        </pc:cxnChg>
      </pc:sldChg>
      <pc:sldChg chg="modSp del mod">
        <pc:chgData name="Geetanjali Gupta" userId="c42281290699204c" providerId="LiveId" clId="{BF1C0734-2F18-42ED-AA8F-7353884F9C1A}" dt="2022-01-21T17:37:57.277" v="114" actId="2696"/>
        <pc:sldMkLst>
          <pc:docMk/>
          <pc:sldMk cId="2799972198" sldId="303"/>
        </pc:sldMkLst>
        <pc:spChg chg="mod">
          <ac:chgData name="Geetanjali Gupta" userId="c42281290699204c" providerId="LiveId" clId="{BF1C0734-2F18-42ED-AA8F-7353884F9C1A}" dt="2022-01-21T17:37:32.686" v="103" actId="27636"/>
          <ac:spMkLst>
            <pc:docMk/>
            <pc:sldMk cId="2799972198" sldId="303"/>
            <ac:spMk id="21" creationId="{948D41C5-4191-409D-9F6E-A48EA3849C72}"/>
          </ac:spMkLst>
        </pc:spChg>
        <pc:spChg chg="mod">
          <ac:chgData name="Geetanjali Gupta" userId="c42281290699204c" providerId="LiveId" clId="{BF1C0734-2F18-42ED-AA8F-7353884F9C1A}" dt="2022-01-21T17:37:32.700" v="104" actId="27636"/>
          <ac:spMkLst>
            <pc:docMk/>
            <pc:sldMk cId="2799972198" sldId="303"/>
            <ac:spMk id="25" creationId="{FBECB5FD-DDEF-40A3-9E7B-C3EA08C92375}"/>
          </ac:spMkLst>
        </pc:spChg>
      </pc:sldChg>
      <pc:sldChg chg="modSp mod">
        <pc:chgData name="Geetanjali Gupta" userId="c42281290699204c" providerId="LiveId" clId="{BF1C0734-2F18-42ED-AA8F-7353884F9C1A}" dt="2022-01-21T17:38:31.496" v="131" actId="27636"/>
        <pc:sldMkLst>
          <pc:docMk/>
          <pc:sldMk cId="3859992889" sldId="306"/>
        </pc:sldMkLst>
        <pc:spChg chg="mod">
          <ac:chgData name="Geetanjali Gupta" userId="c42281290699204c" providerId="LiveId" clId="{BF1C0734-2F18-42ED-AA8F-7353884F9C1A}" dt="2022-01-21T17:38:31.496" v="131" actId="27636"/>
          <ac:spMkLst>
            <pc:docMk/>
            <pc:sldMk cId="3859992889" sldId="306"/>
            <ac:spMk id="3" creationId="{3C2BD822-2B4B-49D6-A1D3-54FDDF9B2047}"/>
          </ac:spMkLst>
        </pc:spChg>
      </pc:sldChg>
      <pc:sldChg chg="delSp del delDesignElem">
        <pc:chgData name="Geetanjali Gupta" userId="c42281290699204c" providerId="LiveId" clId="{BF1C0734-2F18-42ED-AA8F-7353884F9C1A}" dt="2022-01-21T18:35:43.560" v="512" actId="2696"/>
        <pc:sldMkLst>
          <pc:docMk/>
          <pc:sldMk cId="566268254" sldId="307"/>
        </pc:sldMkLst>
        <pc:spChg chg="del">
          <ac:chgData name="Geetanjali Gupta" userId="c42281290699204c" providerId="LiveId" clId="{BF1C0734-2F18-42ED-AA8F-7353884F9C1A}" dt="2022-01-21T17:37:32.480" v="102"/>
          <ac:spMkLst>
            <pc:docMk/>
            <pc:sldMk cId="566268254" sldId="307"/>
            <ac:spMk id="8" creationId="{8CD2B798-7994-4548-A2BE-4AEF9C1A5FAE}"/>
          </ac:spMkLst>
        </pc:spChg>
        <pc:spChg chg="del">
          <ac:chgData name="Geetanjali Gupta" userId="c42281290699204c" providerId="LiveId" clId="{BF1C0734-2F18-42ED-AA8F-7353884F9C1A}" dt="2022-01-21T17:37:32.480" v="102"/>
          <ac:spMkLst>
            <pc:docMk/>
            <pc:sldMk cId="566268254" sldId="307"/>
            <ac:spMk id="10" creationId="{E6162320-3B67-42BB-AF9D-939326E6489E}"/>
          </ac:spMkLst>
        </pc:spChg>
        <pc:spChg chg="del">
          <ac:chgData name="Geetanjali Gupta" userId="c42281290699204c" providerId="LiveId" clId="{BF1C0734-2F18-42ED-AA8F-7353884F9C1A}" dt="2022-01-21T17:37:32.480" v="102"/>
          <ac:spMkLst>
            <pc:docMk/>
            <pc:sldMk cId="566268254" sldId="307"/>
            <ac:spMk id="14" creationId="{774A886E-E8EF-48CC-8764-20EAE4538CB7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566268254" sldId="307"/>
            <ac:cxnSpMk id="12" creationId="{6722E143-84C1-4F95-937C-78B92D2811CF}"/>
          </ac:cxnSpMkLst>
        </pc:cxn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566268254" sldId="307"/>
            <ac:cxnSpMk id="16" creationId="{EB1993F9-CFC5-495F-9F26-19953445357F}"/>
          </ac:cxnSpMkLst>
        </pc:cxnChg>
      </pc:sldChg>
      <pc:sldChg chg="delSp modSp mod delDesignElem">
        <pc:chgData name="Geetanjali Gupta" userId="c42281290699204c" providerId="LiveId" clId="{BF1C0734-2F18-42ED-AA8F-7353884F9C1A}" dt="2022-01-21T18:33:27.312" v="503" actId="27636"/>
        <pc:sldMkLst>
          <pc:docMk/>
          <pc:sldMk cId="1721272938" sldId="308"/>
        </pc:sldMkLst>
        <pc:spChg chg="mod">
          <ac:chgData name="Geetanjali Gupta" userId="c42281290699204c" providerId="LiveId" clId="{BF1C0734-2F18-42ED-AA8F-7353884F9C1A}" dt="2022-01-21T18:33:20.908" v="499" actId="255"/>
          <ac:spMkLst>
            <pc:docMk/>
            <pc:sldMk cId="1721272938" sldId="308"/>
            <ac:spMk id="3" creationId="{3C2BD822-2B4B-49D6-A1D3-54FDDF9B2047}"/>
          </ac:spMkLst>
        </pc:spChg>
        <pc:spChg chg="mod">
          <ac:chgData name="Geetanjali Gupta" userId="c42281290699204c" providerId="LiveId" clId="{BF1C0734-2F18-42ED-AA8F-7353884F9C1A}" dt="2022-01-21T18:33:09.065" v="497" actId="255"/>
          <ac:spMkLst>
            <pc:docMk/>
            <pc:sldMk cId="1721272938" sldId="308"/>
            <ac:spMk id="5" creationId="{870372D8-DB0D-41C9-80FC-C1F41E56EFD0}"/>
          </ac:spMkLst>
        </pc:spChg>
        <pc:spChg chg="mod">
          <ac:chgData name="Geetanjali Gupta" userId="c42281290699204c" providerId="LiveId" clId="{BF1C0734-2F18-42ED-AA8F-7353884F9C1A}" dt="2022-01-21T18:32:58.150" v="496" actId="14100"/>
          <ac:spMkLst>
            <pc:docMk/>
            <pc:sldMk cId="1721272938" sldId="308"/>
            <ac:spMk id="6" creationId="{821C7D57-AB86-4305-9A6A-CE4A43D55FE7}"/>
          </ac:spMkLst>
        </pc:spChg>
        <pc:spChg chg="mod">
          <ac:chgData name="Geetanjali Gupta" userId="c42281290699204c" providerId="LiveId" clId="{BF1C0734-2F18-42ED-AA8F-7353884F9C1A}" dt="2022-01-21T18:33:27.312" v="503" actId="27636"/>
          <ac:spMkLst>
            <pc:docMk/>
            <pc:sldMk cId="1721272938" sldId="308"/>
            <ac:spMk id="19" creationId="{42CE5801-CADD-4DDB-92B8-4465D392F00C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1721272938" sldId="308"/>
            <ac:cxnSpMk id="24" creationId="{9200C8B5-FB5A-4F8B-A9BD-693C051418A3}"/>
          </ac:cxnSpMkLst>
        </pc:cxnChg>
      </pc:sldChg>
      <pc:sldChg chg="delSp modSp mod delDesignElem">
        <pc:chgData name="Geetanjali Gupta" userId="c42281290699204c" providerId="LiveId" clId="{BF1C0734-2F18-42ED-AA8F-7353884F9C1A}" dt="2022-01-21T17:38:31.478" v="130" actId="27636"/>
        <pc:sldMkLst>
          <pc:docMk/>
          <pc:sldMk cId="823009215" sldId="309"/>
        </pc:sldMkLst>
        <pc:spChg chg="mod">
          <ac:chgData name="Geetanjali Gupta" userId="c42281290699204c" providerId="LiveId" clId="{BF1C0734-2F18-42ED-AA8F-7353884F9C1A}" dt="2022-01-21T17:38:31.478" v="130" actId="27636"/>
          <ac:spMkLst>
            <pc:docMk/>
            <pc:sldMk cId="823009215" sldId="309"/>
            <ac:spMk id="3" creationId="{3C2BD822-2B4B-49D6-A1D3-54FDDF9B2047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823009215" sldId="309"/>
            <ac:cxnSpMk id="29" creationId="{9200C8B5-FB5A-4F8B-A9BD-693C051418A3}"/>
          </ac:cxnSpMkLst>
        </pc:cxnChg>
      </pc:sldChg>
      <pc:sldChg chg="delSp modSp mod delDesignElem">
        <pc:chgData name="Geetanjali Gupta" userId="c42281290699204c" providerId="LiveId" clId="{BF1C0734-2F18-42ED-AA8F-7353884F9C1A}" dt="2022-01-21T18:44:29.062" v="681" actId="20577"/>
        <pc:sldMkLst>
          <pc:docMk/>
          <pc:sldMk cId="3300802177" sldId="310"/>
        </pc:sldMkLst>
        <pc:spChg chg="mod">
          <ac:chgData name="Geetanjali Gupta" userId="c42281290699204c" providerId="LiveId" clId="{BF1C0734-2F18-42ED-AA8F-7353884F9C1A}" dt="2022-01-21T18:44:29.062" v="681" actId="20577"/>
          <ac:spMkLst>
            <pc:docMk/>
            <pc:sldMk cId="3300802177" sldId="310"/>
            <ac:spMk id="3" creationId="{C953C8B4-6417-4B88-9B55-E5A8725C8FE3}"/>
          </ac:spMkLst>
        </pc:spChg>
        <pc:spChg chg="mod">
          <ac:chgData name="Geetanjali Gupta" userId="c42281290699204c" providerId="LiveId" clId="{BF1C0734-2F18-42ED-AA8F-7353884F9C1A}" dt="2022-01-21T18:39:09.878" v="584" actId="20577"/>
          <ac:spMkLst>
            <pc:docMk/>
            <pc:sldMk cId="3300802177" sldId="310"/>
            <ac:spMk id="7" creationId="{DA3B8424-DDE4-4DDE-A19E-283869B5FA1A}"/>
          </ac:spMkLst>
        </pc:spChg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3300802177" sldId="310"/>
            <ac:cxnSpMk id="14" creationId="{9200C8B5-FB5A-4F8B-A9BD-693C051418A3}"/>
          </ac:cxnSpMkLst>
        </pc:cxnChg>
      </pc:sldChg>
      <pc:sldChg chg="delSp modSp new mod ord">
        <pc:chgData name="Geetanjali Gupta" userId="c42281290699204c" providerId="LiveId" clId="{BF1C0734-2F18-42ED-AA8F-7353884F9C1A}" dt="2022-01-29T17:16:15.026" v="2022" actId="20577"/>
        <pc:sldMkLst>
          <pc:docMk/>
          <pc:sldMk cId="1500641797" sldId="311"/>
        </pc:sldMkLst>
        <pc:spChg chg="mod">
          <ac:chgData name="Geetanjali Gupta" userId="c42281290699204c" providerId="LiveId" clId="{BF1C0734-2F18-42ED-AA8F-7353884F9C1A}" dt="2022-01-29T17:16:15.026" v="2022" actId="20577"/>
          <ac:spMkLst>
            <pc:docMk/>
            <pc:sldMk cId="1500641797" sldId="311"/>
            <ac:spMk id="2" creationId="{794E9DCF-2652-4F73-BC31-A9FE26E547AD}"/>
          </ac:spMkLst>
        </pc:spChg>
        <pc:spChg chg="mod">
          <ac:chgData name="Geetanjali Gupta" userId="c42281290699204c" providerId="LiveId" clId="{BF1C0734-2F18-42ED-AA8F-7353884F9C1A}" dt="2022-01-21T18:43:22.172" v="652" actId="20577"/>
          <ac:spMkLst>
            <pc:docMk/>
            <pc:sldMk cId="1500641797" sldId="311"/>
            <ac:spMk id="3" creationId="{401D2CE8-DF85-4424-B20D-B74241567EBC}"/>
          </ac:spMkLst>
        </pc:spChg>
        <pc:spChg chg="del">
          <ac:chgData name="Geetanjali Gupta" userId="c42281290699204c" providerId="LiveId" clId="{BF1C0734-2F18-42ED-AA8F-7353884F9C1A}" dt="2022-01-21T18:47:52.242" v="686" actId="21"/>
          <ac:spMkLst>
            <pc:docMk/>
            <pc:sldMk cId="1500641797" sldId="311"/>
            <ac:spMk id="4" creationId="{EB7ED7AF-3048-475A-B6B0-625C9A700ECB}"/>
          </ac:spMkLst>
        </pc:spChg>
      </pc:sldChg>
      <pc:sldChg chg="modSp del">
        <pc:chgData name="Geetanjali Gupta" userId="c42281290699204c" providerId="LiveId" clId="{BF1C0734-2F18-42ED-AA8F-7353884F9C1A}" dt="2022-01-21T18:35:53.807" v="514" actId="2696"/>
        <pc:sldMkLst>
          <pc:docMk/>
          <pc:sldMk cId="65698790" sldId="312"/>
        </pc:sldMkLst>
        <pc:picChg chg="mod">
          <ac:chgData name="Geetanjali Gupta" userId="c42281290699204c" providerId="LiveId" clId="{BF1C0734-2F18-42ED-AA8F-7353884F9C1A}" dt="2022-01-21T17:38:48.498" v="140"/>
          <ac:picMkLst>
            <pc:docMk/>
            <pc:sldMk cId="65698790" sldId="312"/>
            <ac:picMk id="13" creationId="{F4F28D1A-9327-4990-8479-D854133C8CB5}"/>
          </ac:picMkLst>
        </pc:picChg>
      </pc:sldChg>
      <pc:sldChg chg="addSp delSp modSp new mod ord">
        <pc:chgData name="Geetanjali Gupta" userId="c42281290699204c" providerId="LiveId" clId="{BF1C0734-2F18-42ED-AA8F-7353884F9C1A}" dt="2022-01-21T19:09:57.319" v="807" actId="1076"/>
        <pc:sldMkLst>
          <pc:docMk/>
          <pc:sldMk cId="1603001993" sldId="312"/>
        </pc:sldMkLst>
        <pc:spChg chg="mod">
          <ac:chgData name="Geetanjali Gupta" userId="c42281290699204c" providerId="LiveId" clId="{BF1C0734-2F18-42ED-AA8F-7353884F9C1A}" dt="2022-01-21T18:54:48.123" v="756" actId="20577"/>
          <ac:spMkLst>
            <pc:docMk/>
            <pc:sldMk cId="1603001993" sldId="312"/>
            <ac:spMk id="2" creationId="{7A5375C3-05C5-4333-BE74-1EC0E0BDDE6A}"/>
          </ac:spMkLst>
        </pc:spChg>
        <pc:spChg chg="del mod">
          <ac:chgData name="Geetanjali Gupta" userId="c42281290699204c" providerId="LiveId" clId="{BF1C0734-2F18-42ED-AA8F-7353884F9C1A}" dt="2022-01-21T18:55:30.708" v="758"/>
          <ac:spMkLst>
            <pc:docMk/>
            <pc:sldMk cId="1603001993" sldId="312"/>
            <ac:spMk id="3" creationId="{73306B4F-247A-4555-A11A-B202BB423010}"/>
          </ac:spMkLst>
        </pc:spChg>
        <pc:picChg chg="add mod">
          <ac:chgData name="Geetanjali Gupta" userId="c42281290699204c" providerId="LiveId" clId="{BF1C0734-2F18-42ED-AA8F-7353884F9C1A}" dt="2022-01-21T18:56:09.324" v="764" actId="14100"/>
          <ac:picMkLst>
            <pc:docMk/>
            <pc:sldMk cId="1603001993" sldId="312"/>
            <ac:picMk id="4" creationId="{7E8C6AC8-10D1-4B15-BCEE-F414DBBFC753}"/>
          </ac:picMkLst>
        </pc:picChg>
        <pc:picChg chg="add mod">
          <ac:chgData name="Geetanjali Gupta" userId="c42281290699204c" providerId="LiveId" clId="{BF1C0734-2F18-42ED-AA8F-7353884F9C1A}" dt="2022-01-21T18:56:12.162" v="765" actId="1076"/>
          <ac:picMkLst>
            <pc:docMk/>
            <pc:sldMk cId="1603001993" sldId="312"/>
            <ac:picMk id="5" creationId="{2976101E-DB1D-4354-B6F6-6ACB9E0CC577}"/>
          </ac:picMkLst>
        </pc:picChg>
        <pc:picChg chg="add mod">
          <ac:chgData name="Geetanjali Gupta" userId="c42281290699204c" providerId="LiveId" clId="{BF1C0734-2F18-42ED-AA8F-7353884F9C1A}" dt="2022-01-21T19:02:17.585" v="790" actId="1076"/>
          <ac:picMkLst>
            <pc:docMk/>
            <pc:sldMk cId="1603001993" sldId="312"/>
            <ac:picMk id="6" creationId="{71650CE5-2392-4A4D-82EB-8E73B600D21F}"/>
          </ac:picMkLst>
        </pc:picChg>
        <pc:picChg chg="add mod">
          <ac:chgData name="Geetanjali Gupta" userId="c42281290699204c" providerId="LiveId" clId="{BF1C0734-2F18-42ED-AA8F-7353884F9C1A}" dt="2022-01-21T19:02:28.524" v="794" actId="14100"/>
          <ac:picMkLst>
            <pc:docMk/>
            <pc:sldMk cId="1603001993" sldId="312"/>
            <ac:picMk id="7" creationId="{D0F52672-203F-44C2-BDA8-56AE824C646C}"/>
          </ac:picMkLst>
        </pc:picChg>
        <pc:picChg chg="add mod">
          <ac:chgData name="Geetanjali Gupta" userId="c42281290699204c" providerId="LiveId" clId="{BF1C0734-2F18-42ED-AA8F-7353884F9C1A}" dt="2022-01-21T18:58:14.585" v="775" actId="14100"/>
          <ac:picMkLst>
            <pc:docMk/>
            <pc:sldMk cId="1603001993" sldId="312"/>
            <ac:picMk id="17410" creationId="{0C1B91D8-0AB3-41E3-A4B6-683614FC11B8}"/>
          </ac:picMkLst>
        </pc:picChg>
        <pc:picChg chg="add mod">
          <ac:chgData name="Geetanjali Gupta" userId="c42281290699204c" providerId="LiveId" clId="{BF1C0734-2F18-42ED-AA8F-7353884F9C1A}" dt="2022-01-21T18:59:10.714" v="780" actId="14100"/>
          <ac:picMkLst>
            <pc:docMk/>
            <pc:sldMk cId="1603001993" sldId="312"/>
            <ac:picMk id="17412" creationId="{D44E22CF-9D29-4FA4-95D6-54D5C075254B}"/>
          </ac:picMkLst>
        </pc:picChg>
        <pc:picChg chg="add mod">
          <ac:chgData name="Geetanjali Gupta" userId="c42281290699204c" providerId="LiveId" clId="{BF1C0734-2F18-42ED-AA8F-7353884F9C1A}" dt="2022-01-21T19:09:54.005" v="805" actId="1076"/>
          <ac:picMkLst>
            <pc:docMk/>
            <pc:sldMk cId="1603001993" sldId="312"/>
            <ac:picMk id="17414" creationId="{AF97DC45-3C28-458D-AB30-261C47701D6D}"/>
          </ac:picMkLst>
        </pc:picChg>
        <pc:picChg chg="add mod">
          <ac:chgData name="Geetanjali Gupta" userId="c42281290699204c" providerId="LiveId" clId="{BF1C0734-2F18-42ED-AA8F-7353884F9C1A}" dt="2022-01-21T19:06:03.889" v="798" actId="14100"/>
          <ac:picMkLst>
            <pc:docMk/>
            <pc:sldMk cId="1603001993" sldId="312"/>
            <ac:picMk id="17416" creationId="{C73BDD0F-2D0F-466E-B564-09CFF645123A}"/>
          </ac:picMkLst>
        </pc:picChg>
        <pc:picChg chg="add mod">
          <ac:chgData name="Geetanjali Gupta" userId="c42281290699204c" providerId="LiveId" clId="{BF1C0734-2F18-42ED-AA8F-7353884F9C1A}" dt="2022-01-21T19:09:57.319" v="807" actId="1076"/>
          <ac:picMkLst>
            <pc:docMk/>
            <pc:sldMk cId="1603001993" sldId="312"/>
            <ac:picMk id="17418" creationId="{34FF72E3-51F8-444D-A221-D2577ADB4A0A}"/>
          </ac:picMkLst>
        </pc:picChg>
      </pc:sldChg>
      <pc:sldChg chg="delSp modSp new mod">
        <pc:chgData name="Geetanjali Gupta" userId="c42281290699204c" providerId="LiveId" clId="{BF1C0734-2F18-42ED-AA8F-7353884F9C1A}" dt="2022-01-21T19:39:48.946" v="1275" actId="20577"/>
        <pc:sldMkLst>
          <pc:docMk/>
          <pc:sldMk cId="812887693" sldId="313"/>
        </pc:sldMkLst>
        <pc:spChg chg="mod">
          <ac:chgData name="Geetanjali Gupta" userId="c42281290699204c" providerId="LiveId" clId="{BF1C0734-2F18-42ED-AA8F-7353884F9C1A}" dt="2022-01-21T19:39:48.946" v="1275" actId="20577"/>
          <ac:spMkLst>
            <pc:docMk/>
            <pc:sldMk cId="812887693" sldId="313"/>
            <ac:spMk id="2" creationId="{79BE35B3-AEEE-444D-824C-0CD467FD8F0E}"/>
          </ac:spMkLst>
        </pc:spChg>
        <pc:spChg chg="mod">
          <ac:chgData name="Geetanjali Gupta" userId="c42281290699204c" providerId="LiveId" clId="{BF1C0734-2F18-42ED-AA8F-7353884F9C1A}" dt="2022-01-21T19:36:13.261" v="1223" actId="20577"/>
          <ac:spMkLst>
            <pc:docMk/>
            <pc:sldMk cId="812887693" sldId="313"/>
            <ac:spMk id="3" creationId="{9761F1EA-A4E6-4CDF-8076-688EFDAE6816}"/>
          </ac:spMkLst>
        </pc:spChg>
        <pc:spChg chg="del">
          <ac:chgData name="Geetanjali Gupta" userId="c42281290699204c" providerId="LiveId" clId="{BF1C0734-2F18-42ED-AA8F-7353884F9C1A}" dt="2022-01-21T19:12:29.576" v="920" actId="21"/>
          <ac:spMkLst>
            <pc:docMk/>
            <pc:sldMk cId="812887693" sldId="313"/>
            <ac:spMk id="4" creationId="{C053FC4A-AD25-4B19-B9D7-7D60FBBF0EE7}"/>
          </ac:spMkLst>
        </pc:spChg>
      </pc:sldChg>
      <pc:sldChg chg="delSp del delDesignElem">
        <pc:chgData name="Geetanjali Gupta" userId="c42281290699204c" providerId="LiveId" clId="{BF1C0734-2F18-42ED-AA8F-7353884F9C1A}" dt="2022-01-21T18:35:58.178" v="515" actId="2696"/>
        <pc:sldMkLst>
          <pc:docMk/>
          <pc:sldMk cId="510804189" sldId="314"/>
        </pc:sldMkLst>
        <pc:cxnChg chg="del">
          <ac:chgData name="Geetanjali Gupta" userId="c42281290699204c" providerId="LiveId" clId="{BF1C0734-2F18-42ED-AA8F-7353884F9C1A}" dt="2022-01-21T17:37:32.480" v="102"/>
          <ac:cxnSpMkLst>
            <pc:docMk/>
            <pc:sldMk cId="510804189" sldId="314"/>
            <ac:cxnSpMk id="14" creationId="{9200C8B5-FB5A-4F8B-A9BD-693C051418A3}"/>
          </ac:cxnSpMkLst>
        </pc:cxnChg>
      </pc:sldChg>
      <pc:sldChg chg="delSp modSp new mod ord">
        <pc:chgData name="Geetanjali Gupta" userId="c42281290699204c" providerId="LiveId" clId="{BF1C0734-2F18-42ED-AA8F-7353884F9C1A}" dt="2022-01-21T20:07:50.281" v="1816" actId="20577"/>
        <pc:sldMkLst>
          <pc:docMk/>
          <pc:sldMk cId="3745216382" sldId="314"/>
        </pc:sldMkLst>
        <pc:spChg chg="mod">
          <ac:chgData name="Geetanjali Gupta" userId="c42281290699204c" providerId="LiveId" clId="{BF1C0734-2F18-42ED-AA8F-7353884F9C1A}" dt="2022-01-21T20:07:50.281" v="1816" actId="20577"/>
          <ac:spMkLst>
            <pc:docMk/>
            <pc:sldMk cId="3745216382" sldId="314"/>
            <ac:spMk id="2" creationId="{C0E8CBAB-9549-4D4F-9BF4-D64924803DFA}"/>
          </ac:spMkLst>
        </pc:spChg>
        <pc:spChg chg="del">
          <ac:chgData name="Geetanjali Gupta" userId="c42281290699204c" providerId="LiveId" clId="{BF1C0734-2F18-42ED-AA8F-7353884F9C1A}" dt="2022-01-21T19:24:39.758" v="965" actId="21"/>
          <ac:spMkLst>
            <pc:docMk/>
            <pc:sldMk cId="3745216382" sldId="314"/>
            <ac:spMk id="3" creationId="{EAA0D4F5-5F44-4144-B9F8-F73A5188C49E}"/>
          </ac:spMkLst>
        </pc:spChg>
        <pc:spChg chg="del">
          <ac:chgData name="Geetanjali Gupta" userId="c42281290699204c" providerId="LiveId" clId="{BF1C0734-2F18-42ED-AA8F-7353884F9C1A}" dt="2022-01-21T19:24:52.816" v="966" actId="21"/>
          <ac:spMkLst>
            <pc:docMk/>
            <pc:sldMk cId="3745216382" sldId="314"/>
            <ac:spMk id="4" creationId="{A25FA1AA-12E8-4B45-B686-6539A8465235}"/>
          </ac:spMkLst>
        </pc:spChg>
      </pc:sldChg>
      <pc:sldChg chg="new del">
        <pc:chgData name="Geetanjali Gupta" userId="c42281290699204c" providerId="LiveId" clId="{BF1C0734-2F18-42ED-AA8F-7353884F9C1A}" dt="2022-01-21T19:24:25.955" v="963" actId="2696"/>
        <pc:sldMkLst>
          <pc:docMk/>
          <pc:sldMk cId="3783475130" sldId="314"/>
        </pc:sldMkLst>
      </pc:sldChg>
      <pc:sldChg chg="addSp delSp modSp new mod">
        <pc:chgData name="Geetanjali Gupta" userId="c42281290699204c" providerId="LiveId" clId="{BF1C0734-2F18-42ED-AA8F-7353884F9C1A}" dt="2022-01-21T19:32:32.276" v="1104" actId="1076"/>
        <pc:sldMkLst>
          <pc:docMk/>
          <pc:sldMk cId="1402024716" sldId="315"/>
        </pc:sldMkLst>
        <pc:spChg chg="mod">
          <ac:chgData name="Geetanjali Gupta" userId="c42281290699204c" providerId="LiveId" clId="{BF1C0734-2F18-42ED-AA8F-7353884F9C1A}" dt="2022-01-21T19:30:47.112" v="1102" actId="5793"/>
          <ac:spMkLst>
            <pc:docMk/>
            <pc:sldMk cId="1402024716" sldId="315"/>
            <ac:spMk id="2" creationId="{185CB3BB-DFA5-4446-B966-B509A87E98ED}"/>
          </ac:spMkLst>
        </pc:spChg>
        <pc:spChg chg="mod">
          <ac:chgData name="Geetanjali Gupta" userId="c42281290699204c" providerId="LiveId" clId="{BF1C0734-2F18-42ED-AA8F-7353884F9C1A}" dt="2022-01-21T19:26:44.575" v="1016" actId="20577"/>
          <ac:spMkLst>
            <pc:docMk/>
            <pc:sldMk cId="1402024716" sldId="315"/>
            <ac:spMk id="3" creationId="{1B40C25F-2E61-45F8-9DCE-03C14A8EC63C}"/>
          </ac:spMkLst>
        </pc:spChg>
        <pc:spChg chg="del">
          <ac:chgData name="Geetanjali Gupta" userId="c42281290699204c" providerId="LiveId" clId="{BF1C0734-2F18-42ED-AA8F-7353884F9C1A}" dt="2022-01-21T19:26:53.859" v="1017" actId="21"/>
          <ac:spMkLst>
            <pc:docMk/>
            <pc:sldMk cId="1402024716" sldId="315"/>
            <ac:spMk id="4" creationId="{19592420-9DD1-41D9-94A4-97BB72CDEABB}"/>
          </ac:spMkLst>
        </pc:spChg>
        <pc:picChg chg="add mod">
          <ac:chgData name="Geetanjali Gupta" userId="c42281290699204c" providerId="LiveId" clId="{BF1C0734-2F18-42ED-AA8F-7353884F9C1A}" dt="2022-01-21T19:32:32.276" v="1104" actId="1076"/>
          <ac:picMkLst>
            <pc:docMk/>
            <pc:sldMk cId="1402024716" sldId="315"/>
            <ac:picMk id="6" creationId="{798DA610-C2F3-45B2-8C79-0266DDA31938}"/>
          </ac:picMkLst>
        </pc:picChg>
      </pc:sldChg>
      <pc:sldChg chg="delSp modSp new mod modNotesTx">
        <pc:chgData name="Geetanjali Gupta" userId="c42281290699204c" providerId="LiveId" clId="{BF1C0734-2F18-42ED-AA8F-7353884F9C1A}" dt="2022-01-30T18:27:36.516" v="2071" actId="20577"/>
        <pc:sldMkLst>
          <pc:docMk/>
          <pc:sldMk cId="2023401761" sldId="316"/>
        </pc:sldMkLst>
        <pc:spChg chg="mod">
          <ac:chgData name="Geetanjali Gupta" userId="c42281290699204c" providerId="LiveId" clId="{BF1C0734-2F18-42ED-AA8F-7353884F9C1A}" dt="2022-01-30T18:27:36.516" v="2071" actId="20577"/>
          <ac:spMkLst>
            <pc:docMk/>
            <pc:sldMk cId="2023401761" sldId="316"/>
            <ac:spMk id="2" creationId="{983FC63C-4120-473F-9B6B-4580F69C1907}"/>
          </ac:spMkLst>
        </pc:spChg>
        <pc:spChg chg="mod">
          <ac:chgData name="Geetanjali Gupta" userId="c42281290699204c" providerId="LiveId" clId="{BF1C0734-2F18-42ED-AA8F-7353884F9C1A}" dt="2022-01-21T19:33:49.648" v="1134" actId="20577"/>
          <ac:spMkLst>
            <pc:docMk/>
            <pc:sldMk cId="2023401761" sldId="316"/>
            <ac:spMk id="3" creationId="{B39A3EEE-994B-46B5-8A65-2FE272DC5A5D}"/>
          </ac:spMkLst>
        </pc:spChg>
        <pc:spChg chg="del">
          <ac:chgData name="Geetanjali Gupta" userId="c42281290699204c" providerId="LiveId" clId="{BF1C0734-2F18-42ED-AA8F-7353884F9C1A}" dt="2022-01-21T19:33:57.577" v="1135" actId="21"/>
          <ac:spMkLst>
            <pc:docMk/>
            <pc:sldMk cId="2023401761" sldId="316"/>
            <ac:spMk id="4" creationId="{C2516387-78B5-4AF3-BF3C-1E066974AC4A}"/>
          </ac:spMkLst>
        </pc:spChg>
      </pc:sldChg>
      <pc:sldChg chg="delSp modSp new mod">
        <pc:chgData name="Geetanjali Gupta" userId="c42281290699204c" providerId="LiveId" clId="{BF1C0734-2F18-42ED-AA8F-7353884F9C1A}" dt="2022-01-30T18:16:49.508" v="2038" actId="20577"/>
        <pc:sldMkLst>
          <pc:docMk/>
          <pc:sldMk cId="3534778432" sldId="317"/>
        </pc:sldMkLst>
        <pc:spChg chg="mod">
          <ac:chgData name="Geetanjali Gupta" userId="c42281290699204c" providerId="LiveId" clId="{BF1C0734-2F18-42ED-AA8F-7353884F9C1A}" dt="2022-01-30T18:16:49.508" v="2038" actId="20577"/>
          <ac:spMkLst>
            <pc:docMk/>
            <pc:sldMk cId="3534778432" sldId="317"/>
            <ac:spMk id="2" creationId="{BD6B9786-D6B0-47E0-B0C9-81FB66AABE9F}"/>
          </ac:spMkLst>
        </pc:spChg>
        <pc:spChg chg="mod">
          <ac:chgData name="Geetanjali Gupta" userId="c42281290699204c" providerId="LiveId" clId="{BF1C0734-2F18-42ED-AA8F-7353884F9C1A}" dt="2022-01-21T19:57:04.453" v="1781" actId="20577"/>
          <ac:spMkLst>
            <pc:docMk/>
            <pc:sldMk cId="3534778432" sldId="317"/>
            <ac:spMk id="3" creationId="{8D5AFE2E-035A-4C6F-A11D-5CE497EE6EB7}"/>
          </ac:spMkLst>
        </pc:spChg>
        <pc:spChg chg="del">
          <ac:chgData name="Geetanjali Gupta" userId="c42281290699204c" providerId="LiveId" clId="{BF1C0734-2F18-42ED-AA8F-7353884F9C1A}" dt="2022-01-21T19:57:14.296" v="1782" actId="21"/>
          <ac:spMkLst>
            <pc:docMk/>
            <pc:sldMk cId="3534778432" sldId="317"/>
            <ac:spMk id="4" creationId="{F70AB974-6DF6-4301-81A5-DF3D5CB9D0A3}"/>
          </ac:spMkLst>
        </pc:spChg>
      </pc:sldChg>
      <pc:sldChg chg="delSp modSp new mod">
        <pc:chgData name="Geetanjali Gupta" userId="c42281290699204c" providerId="LiveId" clId="{BF1C0734-2F18-42ED-AA8F-7353884F9C1A}" dt="2022-01-21T20:09:17.896" v="1852" actId="255"/>
        <pc:sldMkLst>
          <pc:docMk/>
          <pc:sldMk cId="2857392209" sldId="318"/>
        </pc:sldMkLst>
        <pc:spChg chg="mod">
          <ac:chgData name="Geetanjali Gupta" userId="c42281290699204c" providerId="LiveId" clId="{BF1C0734-2F18-42ED-AA8F-7353884F9C1A}" dt="2022-01-21T20:09:17.896" v="1852" actId="255"/>
          <ac:spMkLst>
            <pc:docMk/>
            <pc:sldMk cId="2857392209" sldId="318"/>
            <ac:spMk id="2" creationId="{4F1ADB71-0F9D-4F71-98B1-3E55216B9B59}"/>
          </ac:spMkLst>
        </pc:spChg>
        <pc:spChg chg="mod">
          <ac:chgData name="Geetanjali Gupta" userId="c42281290699204c" providerId="LiveId" clId="{BF1C0734-2F18-42ED-AA8F-7353884F9C1A}" dt="2022-01-21T20:08:32.934" v="1843" actId="255"/>
          <ac:spMkLst>
            <pc:docMk/>
            <pc:sldMk cId="2857392209" sldId="318"/>
            <ac:spMk id="3" creationId="{7B9DA5A7-7899-4CC2-9765-F665BC833571}"/>
          </ac:spMkLst>
        </pc:spChg>
        <pc:spChg chg="del">
          <ac:chgData name="Geetanjali Gupta" userId="c42281290699204c" providerId="LiveId" clId="{BF1C0734-2F18-42ED-AA8F-7353884F9C1A}" dt="2022-01-21T20:08:38.047" v="1844" actId="21"/>
          <ac:spMkLst>
            <pc:docMk/>
            <pc:sldMk cId="2857392209" sldId="318"/>
            <ac:spMk id="4" creationId="{12B63F38-6537-43BD-9FC0-73906759E4B7}"/>
          </ac:spMkLst>
        </pc:spChg>
      </pc:sldChg>
      <pc:sldChg chg="delSp modSp new mod">
        <pc:chgData name="Geetanjali Gupta" userId="c42281290699204c" providerId="LiveId" clId="{BF1C0734-2F18-42ED-AA8F-7353884F9C1A}" dt="2022-01-31T17:26:18.921" v="2319" actId="20577"/>
        <pc:sldMkLst>
          <pc:docMk/>
          <pc:sldMk cId="2253476808" sldId="319"/>
        </pc:sldMkLst>
        <pc:spChg chg="mod">
          <ac:chgData name="Geetanjali Gupta" userId="c42281290699204c" providerId="LiveId" clId="{BF1C0734-2F18-42ED-AA8F-7353884F9C1A}" dt="2022-01-31T17:19:55.222" v="2313" actId="20577"/>
          <ac:spMkLst>
            <pc:docMk/>
            <pc:sldMk cId="2253476808" sldId="319"/>
            <ac:spMk id="2" creationId="{DC2AC93E-A999-454D-862B-3664A73EC4CC}"/>
          </ac:spMkLst>
        </pc:spChg>
        <pc:spChg chg="mod">
          <ac:chgData name="Geetanjali Gupta" userId="c42281290699204c" providerId="LiveId" clId="{BF1C0734-2F18-42ED-AA8F-7353884F9C1A}" dt="2022-01-31T17:26:18.921" v="2319" actId="20577"/>
          <ac:spMkLst>
            <pc:docMk/>
            <pc:sldMk cId="2253476808" sldId="319"/>
            <ac:spMk id="3" creationId="{181DD90C-BD67-4878-8661-45CEC7A98D0B}"/>
          </ac:spMkLst>
        </pc:spChg>
        <pc:spChg chg="del">
          <ac:chgData name="Geetanjali Gupta" userId="c42281290699204c" providerId="LiveId" clId="{BF1C0734-2F18-42ED-AA8F-7353884F9C1A}" dt="2022-01-29T16:12:01.331" v="1883" actId="21"/>
          <ac:spMkLst>
            <pc:docMk/>
            <pc:sldMk cId="2253476808" sldId="319"/>
            <ac:spMk id="4" creationId="{98D86A27-56BF-43EE-807F-437144543266}"/>
          </ac:spMkLst>
        </pc:spChg>
      </pc:sldChg>
      <pc:sldChg chg="new del">
        <pc:chgData name="Geetanjali Gupta" userId="c42281290699204c" providerId="LiveId" clId="{BF1C0734-2F18-42ED-AA8F-7353884F9C1A}" dt="2022-01-31T17:11:54.170" v="2079" actId="2696"/>
        <pc:sldMkLst>
          <pc:docMk/>
          <pc:sldMk cId="222699744" sldId="320"/>
        </pc:sldMkLst>
      </pc:sldChg>
      <pc:sldChg chg="new del">
        <pc:chgData name="Geetanjali Gupta" userId="c42281290699204c" providerId="LiveId" clId="{BF1C0734-2F18-42ED-AA8F-7353884F9C1A}" dt="2022-01-31T17:10:49.091" v="2076" actId="2696"/>
        <pc:sldMkLst>
          <pc:docMk/>
          <pc:sldMk cId="486818668" sldId="320"/>
        </pc:sldMkLst>
      </pc:sldChg>
      <pc:sldChg chg="addSp delSp modSp new mod">
        <pc:chgData name="Geetanjali Gupta" userId="c42281290699204c" providerId="LiveId" clId="{BF1C0734-2F18-42ED-AA8F-7353884F9C1A}" dt="2022-01-31T17:18:54.676" v="2308" actId="255"/>
        <pc:sldMkLst>
          <pc:docMk/>
          <pc:sldMk cId="4081329179" sldId="320"/>
        </pc:sldMkLst>
        <pc:spChg chg="del">
          <ac:chgData name="Geetanjali Gupta" userId="c42281290699204c" providerId="LiveId" clId="{BF1C0734-2F18-42ED-AA8F-7353884F9C1A}" dt="2022-01-31T17:12:24.757" v="2082" actId="21"/>
          <ac:spMkLst>
            <pc:docMk/>
            <pc:sldMk cId="4081329179" sldId="320"/>
            <ac:spMk id="2" creationId="{E2754EAC-9FF1-4C8D-8B15-20E81F291535}"/>
          </ac:spMkLst>
        </pc:spChg>
        <pc:spChg chg="del">
          <ac:chgData name="Geetanjali Gupta" userId="c42281290699204c" providerId="LiveId" clId="{BF1C0734-2F18-42ED-AA8F-7353884F9C1A}" dt="2022-01-31T17:12:13.582" v="2081"/>
          <ac:spMkLst>
            <pc:docMk/>
            <pc:sldMk cId="4081329179" sldId="320"/>
            <ac:spMk id="3" creationId="{C79B9DF3-856D-4405-9C3E-039BDFB8962B}"/>
          </ac:spMkLst>
        </pc:spChg>
        <pc:spChg chg="mod">
          <ac:chgData name="Geetanjali Gupta" userId="c42281290699204c" providerId="LiveId" clId="{BF1C0734-2F18-42ED-AA8F-7353884F9C1A}" dt="2022-01-31T17:18:54.676" v="2308" actId="255"/>
          <ac:spMkLst>
            <pc:docMk/>
            <pc:sldMk cId="4081329179" sldId="320"/>
            <ac:spMk id="4" creationId="{6418F861-2611-4B97-AF57-0EFA99F25E56}"/>
          </ac:spMkLst>
        </pc:spChg>
        <pc:picChg chg="add mod">
          <ac:chgData name="Geetanjali Gupta" userId="c42281290699204c" providerId="LiveId" clId="{BF1C0734-2F18-42ED-AA8F-7353884F9C1A}" dt="2022-01-31T17:12:32.490" v="2084" actId="1076"/>
          <ac:picMkLst>
            <pc:docMk/>
            <pc:sldMk cId="4081329179" sldId="320"/>
            <ac:picMk id="5" creationId="{A1422A36-6B5E-49CB-B268-7AF02A38BB6E}"/>
          </ac:picMkLst>
        </pc:picChg>
      </pc:sldChg>
      <pc:sldChg chg="new del">
        <pc:chgData name="Geetanjali Gupta" userId="c42281290699204c" providerId="LiveId" clId="{BF1C0734-2F18-42ED-AA8F-7353884F9C1A}" dt="2022-01-31T17:10:53.583" v="2077" actId="2696"/>
        <pc:sldMkLst>
          <pc:docMk/>
          <pc:sldMk cId="3112194003" sldId="321"/>
        </pc:sldMkLst>
      </pc:sldChg>
      <pc:sldMasterChg chg="modSldLayout">
        <pc:chgData name="Geetanjali Gupta" userId="c42281290699204c" providerId="LiveId" clId="{BF1C0734-2F18-42ED-AA8F-7353884F9C1A}" dt="2022-01-21T17:37:32.480" v="102"/>
        <pc:sldMasterMkLst>
          <pc:docMk/>
          <pc:sldMasterMk cId="1271583459" sldId="2147483790"/>
        </pc:sldMasterMkLst>
        <pc:sldLayoutChg chg="delSp">
          <pc:chgData name="Geetanjali Gupta" userId="c42281290699204c" providerId="LiveId" clId="{BF1C0734-2F18-42ED-AA8F-7353884F9C1A}" dt="2022-01-21T17:37:32.480" v="102"/>
          <pc:sldLayoutMkLst>
            <pc:docMk/>
            <pc:sldMasterMk cId="1271583459" sldId="2147483790"/>
            <pc:sldLayoutMk cId="1546696863" sldId="2147483808"/>
          </pc:sldLayoutMkLst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546696863" sldId="2147483808"/>
              <ac:spMk id="10" creationId="{83B8D89E-4097-214E-8390-B6C03193D513}"/>
            </ac:spMkLst>
          </pc:spChg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546696863" sldId="2147483808"/>
              <ac:spMk id="12" creationId="{166EF8EC-9468-2847-BAF5-5704F140F33C}"/>
            </ac:spMkLst>
          </pc:spChg>
          <pc:graphicFrameChg chg="del">
            <ac:chgData name="Geetanjali Gupta" userId="c42281290699204c" providerId="LiveId" clId="{BF1C0734-2F18-42ED-AA8F-7353884F9C1A}" dt="2022-01-21T17:37:32.480" v="102"/>
            <ac:graphicFrameMkLst>
              <pc:docMk/>
              <pc:sldMasterMk cId="1271583459" sldId="2147483790"/>
              <pc:sldLayoutMk cId="1546696863" sldId="2147483808"/>
              <ac:graphicFrameMk id="2" creationId="{6A23A582-8AA0-3449-B77D-BFD463E38EDF}"/>
            </ac:graphicFrameMkLst>
          </pc:graphicFrameChg>
          <pc:picChg chg="del">
            <ac:chgData name="Geetanjali Gupta" userId="c42281290699204c" providerId="LiveId" clId="{BF1C0734-2F18-42ED-AA8F-7353884F9C1A}" dt="2022-01-21T17:37:32.480" v="102"/>
            <ac:picMkLst>
              <pc:docMk/>
              <pc:sldMasterMk cId="1271583459" sldId="2147483790"/>
              <pc:sldLayoutMk cId="1546696863" sldId="2147483808"/>
              <ac:picMk id="5" creationId="{D225D927-37DC-0E44-BED3-6AE67FD9D162}"/>
            </ac:picMkLst>
          </pc:picChg>
          <pc:picChg chg="del">
            <ac:chgData name="Geetanjali Gupta" userId="c42281290699204c" providerId="LiveId" clId="{BF1C0734-2F18-42ED-AA8F-7353884F9C1A}" dt="2022-01-21T17:37:32.480" v="102"/>
            <ac:picMkLst>
              <pc:docMk/>
              <pc:sldMasterMk cId="1271583459" sldId="2147483790"/>
              <pc:sldLayoutMk cId="1546696863" sldId="2147483808"/>
              <ac:picMk id="13" creationId="{5CF113E8-FC12-CB43-9062-C9D57263E021}"/>
            </ac:picMkLst>
          </pc:picChg>
          <pc:picChg chg="del">
            <ac:chgData name="Geetanjali Gupta" userId="c42281290699204c" providerId="LiveId" clId="{BF1C0734-2F18-42ED-AA8F-7353884F9C1A}" dt="2022-01-21T17:37:32.480" v="102"/>
            <ac:picMkLst>
              <pc:docMk/>
              <pc:sldMasterMk cId="1271583459" sldId="2147483790"/>
              <pc:sldLayoutMk cId="1546696863" sldId="2147483808"/>
              <ac:picMk id="21" creationId="{AD6233B6-0AA6-5949-91FD-43DF82F1FA8F}"/>
            </ac:picMkLst>
          </pc:picChg>
        </pc:sldLayoutChg>
        <pc:sldLayoutChg chg="delSp">
          <pc:chgData name="Geetanjali Gupta" userId="c42281290699204c" providerId="LiveId" clId="{BF1C0734-2F18-42ED-AA8F-7353884F9C1A}" dt="2022-01-21T17:37:32.480" v="102"/>
          <pc:sldLayoutMkLst>
            <pc:docMk/>
            <pc:sldMasterMk cId="1271583459" sldId="2147483790"/>
            <pc:sldLayoutMk cId="1801940017" sldId="2147483809"/>
          </pc:sldLayoutMkLst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801940017" sldId="2147483809"/>
              <ac:spMk id="8" creationId="{06A40EC4-B5D4-EA49-B8BE-19D7C0BE1CCC}"/>
            </ac:spMkLst>
          </pc:spChg>
          <pc:grpChg chg="del">
            <ac:chgData name="Geetanjali Gupta" userId="c42281290699204c" providerId="LiveId" clId="{BF1C0734-2F18-42ED-AA8F-7353884F9C1A}" dt="2022-01-21T17:37:32.480" v="102"/>
            <ac:grpSpMkLst>
              <pc:docMk/>
              <pc:sldMasterMk cId="1271583459" sldId="2147483790"/>
              <pc:sldLayoutMk cId="1801940017" sldId="2147483809"/>
              <ac:grpSpMk id="3" creationId="{84EBCCB2-CA7A-7642-9C44-19E728F5B0F2}"/>
            </ac:grpSpMkLst>
          </pc:grpChg>
          <pc:graphicFrameChg chg="del">
            <ac:chgData name="Geetanjali Gupta" userId="c42281290699204c" providerId="LiveId" clId="{BF1C0734-2F18-42ED-AA8F-7353884F9C1A}" dt="2022-01-21T17:37:32.480" v="102"/>
            <ac:graphicFrameMkLst>
              <pc:docMk/>
              <pc:sldMasterMk cId="1271583459" sldId="2147483790"/>
              <pc:sldLayoutMk cId="1801940017" sldId="2147483809"/>
              <ac:graphicFrameMk id="2" creationId="{D9F0D96F-D1DF-2048-B2CB-1540566C222F}"/>
            </ac:graphicFrameMkLst>
          </pc:graphicFrameChg>
        </pc:sldLayoutChg>
        <pc:sldLayoutChg chg="delSp">
          <pc:chgData name="Geetanjali Gupta" userId="c42281290699204c" providerId="LiveId" clId="{BF1C0734-2F18-42ED-AA8F-7353884F9C1A}" dt="2022-01-21T17:37:32.480" v="102"/>
          <pc:sldLayoutMkLst>
            <pc:docMk/>
            <pc:sldMasterMk cId="1271583459" sldId="2147483790"/>
            <pc:sldLayoutMk cId="255080685" sldId="2147483810"/>
          </pc:sldLayoutMkLst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255080685" sldId="2147483810"/>
              <ac:spMk id="26" creationId="{FC4F8501-85F6-8F4D-91CE-9EE4E5CAA032}"/>
            </ac:spMkLst>
          </pc:spChg>
          <pc:graphicFrameChg chg="del">
            <ac:chgData name="Geetanjali Gupta" userId="c42281290699204c" providerId="LiveId" clId="{BF1C0734-2F18-42ED-AA8F-7353884F9C1A}" dt="2022-01-21T17:37:32.480" v="102"/>
            <ac:graphicFrameMkLst>
              <pc:docMk/>
              <pc:sldMasterMk cId="1271583459" sldId="2147483790"/>
              <pc:sldLayoutMk cId="255080685" sldId="2147483810"/>
              <ac:graphicFrameMk id="2" creationId="{97190B72-9FC0-1A4B-9A26-AE498A1FA58C}"/>
            </ac:graphicFrameMkLst>
          </pc:graphicFrameChg>
          <pc:picChg chg="del">
            <ac:chgData name="Geetanjali Gupta" userId="c42281290699204c" providerId="LiveId" clId="{BF1C0734-2F18-42ED-AA8F-7353884F9C1A}" dt="2022-01-21T17:37:32.480" v="102"/>
            <ac:picMkLst>
              <pc:docMk/>
              <pc:sldMasterMk cId="1271583459" sldId="2147483790"/>
              <pc:sldLayoutMk cId="255080685" sldId="2147483810"/>
              <ac:picMk id="25" creationId="{6ECC5798-439F-344F-A56A-53E042B1ED65}"/>
            </ac:picMkLst>
          </pc:picChg>
          <pc:cxnChg chg="del">
            <ac:chgData name="Geetanjali Gupta" userId="c42281290699204c" providerId="LiveId" clId="{BF1C0734-2F18-42ED-AA8F-7353884F9C1A}" dt="2022-01-21T17:37:32.480" v="102"/>
            <ac:cxnSpMkLst>
              <pc:docMk/>
              <pc:sldMasterMk cId="1271583459" sldId="2147483790"/>
              <pc:sldLayoutMk cId="255080685" sldId="2147483810"/>
              <ac:cxnSpMk id="7" creationId="{10F7304D-D28E-674F-A4F0-73F87254062F}"/>
            </ac:cxnSpMkLst>
          </pc:cxnChg>
        </pc:sldLayoutChg>
        <pc:sldLayoutChg chg="delSp">
          <pc:chgData name="Geetanjali Gupta" userId="c42281290699204c" providerId="LiveId" clId="{BF1C0734-2F18-42ED-AA8F-7353884F9C1A}" dt="2022-01-21T17:37:32.480" v="102"/>
          <pc:sldLayoutMkLst>
            <pc:docMk/>
            <pc:sldMasterMk cId="1271583459" sldId="2147483790"/>
            <pc:sldLayoutMk cId="1543000539" sldId="2147483811"/>
          </pc:sldLayoutMkLst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543000539" sldId="2147483811"/>
              <ac:spMk id="2" creationId="{3BF60673-2A60-D944-932D-C9F53D36DCA5}"/>
            </ac:spMkLst>
          </pc:spChg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543000539" sldId="2147483811"/>
              <ac:spMk id="7" creationId="{CB82072E-FF68-424C-8ECD-8869F82D5DA2}"/>
            </ac:spMkLst>
          </pc:spChg>
          <pc:spChg chg="del">
            <ac:chgData name="Geetanjali Gupta" userId="c42281290699204c" providerId="LiveId" clId="{BF1C0734-2F18-42ED-AA8F-7353884F9C1A}" dt="2022-01-21T17:37:32.480" v="102"/>
            <ac:spMkLst>
              <pc:docMk/>
              <pc:sldMasterMk cId="1271583459" sldId="2147483790"/>
              <pc:sldLayoutMk cId="1543000539" sldId="2147483811"/>
              <ac:spMk id="11" creationId="{F9B3FE7E-5F3C-734B-B168-328E03BCE3E7}"/>
            </ac:spMkLst>
          </pc:spChg>
          <pc:graphicFrameChg chg="del">
            <ac:chgData name="Geetanjali Gupta" userId="c42281290699204c" providerId="LiveId" clId="{BF1C0734-2F18-42ED-AA8F-7353884F9C1A}" dt="2022-01-21T17:37:32.480" v="102"/>
            <ac:graphicFrameMkLst>
              <pc:docMk/>
              <pc:sldMasterMk cId="1271583459" sldId="2147483790"/>
              <pc:sldLayoutMk cId="1543000539" sldId="2147483811"/>
              <ac:graphicFrameMk id="4" creationId="{524DE03B-6A4B-E74F-986F-D3286B23C1B3}"/>
            </ac:graphicFrameMkLst>
          </pc:graphicFrameChg>
        </pc:sldLayoutChg>
      </pc:sldMasterChg>
      <pc:sldMasterChg chg="delSldLayout">
        <pc:chgData name="Geetanjali Gupta" userId="c42281290699204c" providerId="LiveId" clId="{BF1C0734-2F18-42ED-AA8F-7353884F9C1A}" dt="2022-01-21T18:35:53.807" v="514" actId="2696"/>
        <pc:sldMasterMkLst>
          <pc:docMk/>
          <pc:sldMasterMk cId="1655683878" sldId="2147483888"/>
        </pc:sldMasterMkLst>
        <pc:sldLayoutChg chg="del">
          <pc:chgData name="Geetanjali Gupta" userId="c42281290699204c" providerId="LiveId" clId="{BF1C0734-2F18-42ED-AA8F-7353884F9C1A}" dt="2022-01-21T18:35:50.629" v="513" actId="2696"/>
          <pc:sldLayoutMkLst>
            <pc:docMk/>
            <pc:sldMasterMk cId="1655683878" sldId="2147483888"/>
            <pc:sldLayoutMk cId="3991097032" sldId="2147483908"/>
          </pc:sldLayoutMkLst>
        </pc:sldLayoutChg>
        <pc:sldLayoutChg chg="del">
          <pc:chgData name="Geetanjali Gupta" userId="c42281290699204c" providerId="LiveId" clId="{BF1C0734-2F18-42ED-AA8F-7353884F9C1A}" dt="2022-01-21T18:35:53.807" v="514" actId="2696"/>
          <pc:sldLayoutMkLst>
            <pc:docMk/>
            <pc:sldMasterMk cId="1655683878" sldId="2147483888"/>
            <pc:sldLayoutMk cId="3127683796" sldId="214748390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056D-55E9-4A5A-BC9F-74E6EAF6A7F9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0F5B9-F82B-4C2E-828B-963CAD4EC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2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Pass Python code files (</a:t>
            </a:r>
            <a:r>
              <a:rPr lang="en-US" sz="11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pysparkwrapper_cda.py </a:t>
            </a: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r>
              <a:rPr lang="en-US" sz="11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pysparkwrapper_cdl.py</a:t>
            </a: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) in the shell script.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has sparksubmit.zip file managing all Spark dependencies and </a:t>
            </a: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use its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0F5B9-F82B-4C2E-828B-963CAD4EC8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6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67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614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94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5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2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03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_Graphic_No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of presentation">
            <a:extLst>
              <a:ext uri="{FF2B5EF4-FFF2-40B4-BE49-F238E27FC236}">
                <a16:creationId xmlns:a16="http://schemas.microsoft.com/office/drawing/2014/main" id="{DCA66334-4270-EE4D-9F42-10D2267B1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2422877"/>
            <a:ext cx="10990603" cy="933097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kumimoji="0" lang="en-US" sz="2700" b="1" i="0" u="none" strike="noStrike" kern="1200" cap="none" spc="38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Bitter" panose="02000000000000000000" pitchFamily="2" charset="77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Title Slide</a:t>
            </a:r>
          </a:p>
        </p:txBody>
      </p:sp>
      <p:sp>
        <p:nvSpPr>
          <p:cNvPr id="25" name="Presenter name">
            <a:extLst>
              <a:ext uri="{FF2B5EF4-FFF2-40B4-BE49-F238E27FC236}">
                <a16:creationId xmlns:a16="http://schemas.microsoft.com/office/drawing/2014/main" id="{43765380-2D52-8C45-BD7F-9197228482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606710"/>
            <a:ext cx="3665539" cy="28558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050" b="0" i="0" kern="1200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Presenter Name</a:t>
            </a:r>
          </a:p>
        </p:txBody>
      </p:sp>
      <p:sp>
        <p:nvSpPr>
          <p:cNvPr id="26" name="Presenter title and company">
            <a:extLst>
              <a:ext uri="{FF2B5EF4-FFF2-40B4-BE49-F238E27FC236}">
                <a16:creationId xmlns:a16="http://schemas.microsoft.com/office/drawing/2014/main" id="{5F5108C2-E5EB-1D4A-A9AD-31119EA6DD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892291"/>
            <a:ext cx="3665539" cy="44149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050" b="0" i="0" kern="1200" dirty="0" smtClean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760150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66EC49-484C-BB4B-8E59-3DCF9AA0FF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469656"/>
            <a:ext cx="11468101" cy="163121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F17EDD-FF58-674B-BF80-9DC8BC27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12346"/>
            <a:ext cx="11468101" cy="502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A5AA38EA-AAF4-924E-85CB-78643606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200" y="6680269"/>
            <a:ext cx="11353800" cy="1388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600">
                <a:solidFill>
                  <a:schemeClr val="tx1">
                    <a:lumMod val="75000"/>
                    <a:lumOff val="25000"/>
                  </a:schemeClr>
                </a:solidFill>
              </a:rPr>
              <a:t>COMPANY CONFIDENTIAL  |  FOR INTERNAL USE ONLY  |  DO NOT COPY</a:t>
            </a:r>
          </a:p>
          <a:p>
            <a:pPr algn="l">
              <a:defRPr/>
            </a:pPr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t>May contain confidential and privileged information or may otherwise be protected by law. Any unauthorized review, use, disclosure or distribution is prohibited.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78E5ED8-3C93-704B-861D-9050F218CC4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65148" y="1122923"/>
            <a:ext cx="11459819" cy="3385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>
              <a:defRPr b="0" i="0">
                <a:solidFill>
                  <a:schemeClr val="tx1"/>
                </a:solidFill>
                <a:latin typeface="Bitter" panose="02000000000000000000" pitchFamily="2" charset="77"/>
                <a:cs typeface="Arial" panose="020B0604020202020204" pitchFamily="34" charset="0"/>
                <a:sym typeface="Bitter" panose="02000000000000000000" pitchFamily="2" charset="77"/>
              </a:defRPr>
            </a:lvl2pPr>
            <a:lvl3pPr>
              <a:defRPr b="0" i="0">
                <a:solidFill>
                  <a:schemeClr val="tx1"/>
                </a:solidFill>
                <a:latin typeface="Bitter" panose="02000000000000000000" pitchFamily="2" charset="77"/>
                <a:cs typeface="Arial" panose="020B0604020202020204" pitchFamily="34" charset="0"/>
                <a:sym typeface="Bitter" panose="02000000000000000000" pitchFamily="2" charset="77"/>
              </a:defRPr>
            </a:lvl3pPr>
            <a:lvl4pPr>
              <a:defRPr b="0" i="0">
                <a:solidFill>
                  <a:schemeClr val="tx1"/>
                </a:solidFill>
                <a:latin typeface="Bitter" panose="02000000000000000000" pitchFamily="2" charset="77"/>
                <a:cs typeface="Arial" panose="020B0604020202020204" pitchFamily="34" charset="0"/>
                <a:sym typeface="Bitter" panose="02000000000000000000" pitchFamily="2" charset="77"/>
              </a:defRPr>
            </a:lvl4pPr>
            <a:lvl5pPr>
              <a:defRPr b="0" i="0">
                <a:solidFill>
                  <a:schemeClr val="tx1"/>
                </a:solidFill>
                <a:latin typeface="Bitter" panose="02000000000000000000" pitchFamily="2" charset="77"/>
                <a:cs typeface="Arial" panose="020B0604020202020204" pitchFamily="34" charset="0"/>
                <a:sym typeface="Bitter" panose="02000000000000000000" pitchFamily="2" charset="77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3490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2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4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1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8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58F-B960-4439-B370-43D89816EE05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9B06-CF2A-459A-8CBC-F18C1D67D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38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D8B4-EA36-42C9-B7A4-313FA953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98" y="1075667"/>
            <a:ext cx="10881273" cy="1953697"/>
          </a:xfrm>
        </p:spPr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Common Data Model with OMOP on FHIR 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008B-9316-404D-ABCD-5272F4370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679" y="3576983"/>
            <a:ext cx="4273153" cy="476319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/>
                <a:cs typeface="Calibri"/>
              </a:rPr>
              <a:t>Geetanjali Gupta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4B5DB-4261-4E0C-8472-B0C657561B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8920" y="4056958"/>
            <a:ext cx="7036865" cy="761732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53071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OMOP CDM Principles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28F5259-8D06-4EC8-9829-FC1CF6D6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80" y="640080"/>
            <a:ext cx="6086947" cy="557784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59D47C3-CC14-487B-AA20-C5C92617B520}"/>
              </a:ext>
            </a:extLst>
          </p:cNvPr>
          <p:cNvSpPr txBox="1">
            <a:spLocks/>
          </p:cNvSpPr>
          <p:nvPr/>
        </p:nvSpPr>
        <p:spPr>
          <a:xfrm>
            <a:off x="1078206" y="2020530"/>
            <a:ext cx="3489999" cy="393192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W Cen MT"/>
                <a:cs typeface="+mn-cs"/>
              </a:rPr>
              <a:t>Is an information Model – Vocabulary and Data model are blended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TW Cen MT"/>
              <a:cs typeface="+mn-cs"/>
            </a:endParaRPr>
          </a:p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W Cen MT"/>
                <a:cs typeface="+mn-cs"/>
              </a:rPr>
              <a:t>Domain-oriented concepts &amp; Patient centric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TW Cen MT"/>
              <a:cs typeface="+mn-cs"/>
            </a:endParaRPr>
          </a:p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W Cen MT"/>
                <a:cs typeface="+mn-cs"/>
              </a:rPr>
              <a:t>Preserves data provenance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TW Cen MT"/>
              <a:cs typeface="+mn-cs"/>
            </a:endParaRPr>
          </a:p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TW Cen MT"/>
                <a:cs typeface="+mn-cs"/>
              </a:rPr>
              <a:t>Extendable (EHR, EMR, Registries) &amp; Evolving</a:t>
            </a: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90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34" y="609797"/>
            <a:ext cx="4255443" cy="149961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/>
              <a:t>OMOP Data Model Components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2CE5801-CADD-4DDB-92B8-4465D392F00C}"/>
              </a:ext>
            </a:extLst>
          </p:cNvPr>
          <p:cNvSpPr txBox="1">
            <a:spLocks/>
          </p:cNvSpPr>
          <p:nvPr/>
        </p:nvSpPr>
        <p:spPr>
          <a:xfrm>
            <a:off x="1036418" y="1941816"/>
            <a:ext cx="4255443" cy="1171254"/>
          </a:xfrm>
          <a:prstGeom prst="rect">
            <a:avLst/>
          </a:prstGeom>
        </p:spPr>
        <p:txBody>
          <a:bodyPr vert="horz" lIns="45720" tIns="45720" rIns="4572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Schema – tables where data is stored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Vocabulary – what codes go in the table</a:t>
            </a: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Conventions –  how to store data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70372D8-DB0D-41C9-80FC-C1F41E56EFD0}"/>
              </a:ext>
            </a:extLst>
          </p:cNvPr>
          <p:cNvSpPr txBox="1">
            <a:spLocks/>
          </p:cNvSpPr>
          <p:nvPr/>
        </p:nvSpPr>
        <p:spPr>
          <a:xfrm>
            <a:off x="886339" y="2883642"/>
            <a:ext cx="5054313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VOCABULARY STRUCTURE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21C7D57-AB86-4305-9A6A-CE4A43D55FE7}"/>
              </a:ext>
            </a:extLst>
          </p:cNvPr>
          <p:cNvSpPr txBox="1">
            <a:spLocks/>
          </p:cNvSpPr>
          <p:nvPr/>
        </p:nvSpPr>
        <p:spPr>
          <a:xfrm>
            <a:off x="1041881" y="4158493"/>
            <a:ext cx="5146150" cy="2529983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b="1" dirty="0">
                <a:solidFill>
                  <a:schemeClr val="tx1"/>
                </a:solidFill>
                <a:latin typeface="+mn-lt"/>
                <a:cs typeface="+mn-cs"/>
              </a:rPr>
              <a:t>Concept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– that uniquely identify each fundamental unit of measuring used to express clinical information in all domain tables of the CDM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b="1" dirty="0" err="1">
                <a:solidFill>
                  <a:schemeClr val="tx1"/>
                </a:solidFill>
                <a:latin typeface="+mn-lt"/>
                <a:cs typeface="+mn-cs"/>
              </a:rPr>
              <a:t>Concept_Relationship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–  records that define direct relationships between any two Concepts and the nature/type of the relationship</a:t>
            </a: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 b="1" dirty="0" err="1">
                <a:solidFill>
                  <a:schemeClr val="tx1"/>
                </a:solidFill>
                <a:latin typeface="+mn-lt"/>
                <a:cs typeface="+mn-cs"/>
              </a:rPr>
              <a:t>Concept_Ancestor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 –  provides complete hierarchical relationships between Concepts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1C93714B-8886-4CB3-80BA-FE7BC054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981" y="974294"/>
            <a:ext cx="5176683" cy="44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b="1"/>
              <a:t>OMOP Vocabulary MODEL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EF6C972-3934-4320-90B1-EDA12E11EA31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3133580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All concepts are stored in one table</a:t>
            </a: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All concept relationships are in one table, including mapping from source to standard vocabularies</a:t>
            </a: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Relationships are bidirectional</a:t>
            </a:r>
          </a:p>
          <a:p>
            <a:pPr marL="285750" indent="-285750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Hierarchical relationships have additional representation in the model to support efficient data retrieval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2C4CB50-7813-4216-8161-664CC1E1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05655"/>
            <a:ext cx="6909577" cy="46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9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b="1"/>
              <a:t>INTEGRATION OF CDM AND VOCABULARY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78C96D9-4089-4220-BC67-B116709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2" y="2202966"/>
            <a:ext cx="5023426" cy="4303768"/>
          </a:xfrm>
          <a:prstGeom prst="rect">
            <a:avLst/>
          </a:prstGeom>
        </p:spPr>
      </p:pic>
      <p:pic>
        <p:nvPicPr>
          <p:cNvPr id="7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E481F-B369-4BD9-B14B-52D55FA2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04" y="827829"/>
            <a:ext cx="4946072" cy="45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444463C-37D7-428A-B78E-13379658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3" y="3354068"/>
            <a:ext cx="2544233" cy="2836670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35E55F7A-E261-4087-A38A-85157C0F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" y="296940"/>
            <a:ext cx="2985081" cy="120596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E09461-0DCB-4773-84DA-FD0B2D5D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26" y="3290090"/>
            <a:ext cx="4686299" cy="29646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7489A-1A92-457B-9468-06C12E44D065}"/>
              </a:ext>
            </a:extLst>
          </p:cNvPr>
          <p:cNvSpPr txBox="1"/>
          <p:nvPr/>
        </p:nvSpPr>
        <p:spPr>
          <a:xfrm>
            <a:off x="1200150" y="1983316"/>
            <a:ext cx="2669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>
                <a:solidFill>
                  <a:srgbClr val="0D0D0D"/>
                </a:solidFill>
                <a:latin typeface="Tw Cen MT Condensed"/>
              </a:rPr>
              <a:t>WHAT DOES FHIR PROVIDE?</a:t>
            </a:r>
            <a:endParaRPr lang="en-US" sz="3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318D3-F92D-4908-8C99-28B6D927D041}"/>
              </a:ext>
            </a:extLst>
          </p:cNvPr>
          <p:cNvSpPr txBox="1"/>
          <p:nvPr/>
        </p:nvSpPr>
        <p:spPr>
          <a:xfrm>
            <a:off x="3729566" y="469900"/>
            <a:ext cx="35687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b="1" cap="all">
                <a:solidFill>
                  <a:srgbClr val="0D0D0D"/>
                </a:solidFill>
                <a:latin typeface="Tw Cen MT Condensed"/>
              </a:rPr>
              <a:t>USING FHIR</a:t>
            </a:r>
            <a:r>
              <a:rPr lang="en-US" sz="4800">
                <a:latin typeface="Tw Cen MT Condensed"/>
              </a:rPr>
              <a:t>​</a:t>
            </a:r>
            <a:endParaRPr lang="en-US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B1DD4-73DB-44AF-82F9-65DDBF9C6B83}"/>
              </a:ext>
            </a:extLst>
          </p:cNvPr>
          <p:cNvSpPr txBox="1"/>
          <p:nvPr/>
        </p:nvSpPr>
        <p:spPr>
          <a:xfrm>
            <a:off x="6957484" y="1792818"/>
            <a:ext cx="37062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cap="all">
                <a:solidFill>
                  <a:srgbClr val="0D0D0D"/>
                </a:solidFill>
                <a:latin typeface="Tw Cen MT Condensed"/>
              </a:rPr>
              <a:t>VALUE OF OMOP ON FHIR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23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CA97392-EAC6-4690-A823-78E924D0548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40372" y="2209353"/>
            <a:ext cx="3999654" cy="14996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680967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/>
              <a:t>FHIR Data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3743D-9336-489A-B9D4-96670073B6C7}"/>
              </a:ext>
            </a:extLst>
          </p:cNvPr>
          <p:cNvSpPr txBox="1"/>
          <p:nvPr/>
        </p:nvSpPr>
        <p:spPr>
          <a:xfrm>
            <a:off x="1240372" y="3964460"/>
            <a:ext cx="6066818" cy="1160711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/>
              <a:t>CDL(Common Data Layer) data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r>
              <a:rPr lang="en-US"/>
              <a:t>CDA(Clinical Data Acquisition) data</a:t>
            </a:r>
          </a:p>
        </p:txBody>
      </p:sp>
      <p:pic>
        <p:nvPicPr>
          <p:cNvPr id="11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003BAB-0AD5-473F-A5F9-70F3354F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18" y="969594"/>
            <a:ext cx="4101935" cy="4841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E98A9-8E40-4C44-84DC-24082DEC225D}"/>
              </a:ext>
            </a:extLst>
          </p:cNvPr>
          <p:cNvSpPr txBox="1"/>
          <p:nvPr/>
        </p:nvSpPr>
        <p:spPr>
          <a:xfrm>
            <a:off x="7182703" y="2029252"/>
            <a:ext cx="2057400" cy="230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endParaRPr lang="en-US" sz="1050">
              <a:latin typeface="Lato" panose="020F0502020204030203" pitchFamily="34" charset="77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26775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2D0C23-49B4-45B9-86FC-D924CC7A0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20735" y="1823014"/>
            <a:ext cx="3944882" cy="59833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FF0000"/>
                </a:solidFill>
                <a:latin typeface="Calibri"/>
                <a:cs typeface="Calibri"/>
              </a:rPr>
              <a:t>Semantic Mapping</a:t>
            </a:r>
          </a:p>
          <a:p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04" y="577255"/>
            <a:ext cx="10022717" cy="102669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alibri"/>
                <a:cs typeface="Calibri"/>
              </a:rPr>
              <a:t>ETL (extract, transform, load) Process and DATA MAPPING</a:t>
            </a:r>
            <a:endParaRPr lang="en-US" sz="4000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0BB3C79-D21E-4E0A-9004-AEAC1922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65" y="2779138"/>
            <a:ext cx="3031757" cy="3377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AD4AB-1A10-4CD7-902A-E7CAC51EFADC}"/>
              </a:ext>
            </a:extLst>
          </p:cNvPr>
          <p:cNvSpPr txBox="1"/>
          <p:nvPr/>
        </p:nvSpPr>
        <p:spPr>
          <a:xfrm>
            <a:off x="950142" y="2421348"/>
            <a:ext cx="2450305" cy="7155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Calibri"/>
                <a:ea typeface="Lato"/>
                <a:cs typeface="Lato"/>
              </a:rPr>
              <a:t>Syntactic Mapping</a:t>
            </a:r>
          </a:p>
          <a:p>
            <a:endParaRPr lang="en-US" sz="2100" dirty="0">
              <a:solidFill>
                <a:srgbClr val="FF0000"/>
              </a:solidFill>
              <a:latin typeface="Calibri"/>
              <a:ea typeface="Lato"/>
              <a:cs typeface="Lato"/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6F86A8-6D01-4E09-9B86-4BCC00E4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8" y="3429000"/>
            <a:ext cx="3164680" cy="25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5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2D0C23-49B4-45B9-86FC-D924CC7A0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80915" y="1959492"/>
            <a:ext cx="3944882" cy="598334"/>
          </a:xfrm>
        </p:spPr>
        <p:txBody>
          <a:bodyPr vert="horz" lIns="68580" tIns="34290" rIns="68580" bIns="34290" rtlCol="0" anchor="t">
            <a:normAutofit/>
          </a:bodyPr>
          <a:lstStyle/>
          <a:p>
            <a:endParaRPr lang="en-US" sz="210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549" y="838838"/>
            <a:ext cx="8601076" cy="594513"/>
          </a:xfrm>
        </p:spPr>
        <p:txBody>
          <a:bodyPr>
            <a:normAutofit fontScale="90000"/>
          </a:bodyPr>
          <a:lstStyle/>
          <a:p>
            <a:r>
              <a:rPr lang="en-US" sz="4000" b="1">
                <a:latin typeface="Calibri"/>
                <a:cs typeface="Calibri"/>
              </a:rPr>
              <a:t>Data Mapping tools</a:t>
            </a:r>
            <a:endParaRPr lang="en-US" sz="4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AD4AB-1A10-4CD7-902A-E7CAC51EFADC}"/>
              </a:ext>
            </a:extLst>
          </p:cNvPr>
          <p:cNvSpPr txBox="1"/>
          <p:nvPr/>
        </p:nvSpPr>
        <p:spPr>
          <a:xfrm>
            <a:off x="6531770" y="1962745"/>
            <a:ext cx="2450305" cy="7155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100">
              <a:solidFill>
                <a:srgbClr val="FF0000"/>
              </a:solidFill>
              <a:latin typeface="Calibri"/>
              <a:ea typeface="Lato"/>
              <a:cs typeface="Lato"/>
            </a:endParaRPr>
          </a:p>
          <a:p>
            <a:endParaRPr lang="en-US" sz="2100">
              <a:solidFill>
                <a:srgbClr val="FF0000"/>
              </a:solidFill>
              <a:latin typeface="Calibri"/>
              <a:ea typeface="Lato"/>
              <a:cs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21033-02D5-42B3-8356-A5AACFC599C6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CBDFB4F-3E0A-42D3-9B3D-FF6D3AD2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644365"/>
            <a:ext cx="7872482" cy="46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280117A-0831-4F1B-9231-9A8D8595E27A}"/>
              </a:ext>
            </a:extLst>
          </p:cNvPr>
          <p:cNvSpPr txBox="1">
            <a:spLocks/>
          </p:cNvSpPr>
          <p:nvPr/>
        </p:nvSpPr>
        <p:spPr>
          <a:xfrm>
            <a:off x="608217" y="443897"/>
            <a:ext cx="8601076" cy="594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Calibri"/>
                <a:cs typeface="Calibri"/>
              </a:rPr>
              <a:t>OMOP ON FHIR MAPPING</a:t>
            </a:r>
            <a:endParaRPr lang="en-US" sz="2800" b="1"/>
          </a:p>
        </p:txBody>
      </p:sp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54489B2F-E3CC-43F3-8800-ED9E2C11AD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11657" y="978044"/>
            <a:ext cx="10961876" cy="5674731"/>
          </a:xfrm>
        </p:spPr>
      </p:pic>
    </p:spTree>
    <p:extLst>
      <p:ext uri="{BB962C8B-B14F-4D97-AF65-F5344CB8AC3E}">
        <p14:creationId xmlns:p14="http://schemas.microsoft.com/office/powerpoint/2010/main" val="416340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8CBAB-9549-4D4F-9BF4-D64924803D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5249" y="2527894"/>
            <a:ext cx="11468101" cy="163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EXECUTION STEPS- ETL PROCESS</a:t>
            </a:r>
          </a:p>
        </p:txBody>
      </p:sp>
    </p:spTree>
    <p:extLst>
      <p:ext uri="{BB962C8B-B14F-4D97-AF65-F5344CB8AC3E}">
        <p14:creationId xmlns:p14="http://schemas.microsoft.com/office/powerpoint/2010/main" val="374521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8F861-2611-4B97-AF57-0EFA99F25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147" y="308226"/>
            <a:ext cx="6976152" cy="59481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Project goal and Scope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Systems and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Softwares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used for this Project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Brief Project Overview with understanding on OMOP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Brief Overview on ETL process followed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1422A36-6B5E-49CB-B268-7AF02A38BB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696" y="421242"/>
            <a:ext cx="3741222" cy="57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BE35B3-AEEE-444D-824C-0CD467FD8F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2506893"/>
            <a:ext cx="11468101" cy="4006923"/>
          </a:xfrm>
        </p:spPr>
        <p:txBody>
          <a:bodyPr>
            <a:normAutofit fontScale="92500"/>
          </a:bodyPr>
          <a:lstStyle/>
          <a:p>
            <a:pPr indent="-2286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Created a code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json_to_fhir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indent="-2286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Pre-defined file paths are defined for such key: value data pairs to be extracted.</a:t>
            </a:r>
          </a:p>
          <a:p>
            <a:pPr indent="-22860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key: value pairs from the Json file are required for a given resource type. </a:t>
            </a:r>
          </a:p>
          <a:p>
            <a:pPr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 structure is differentiated based on whether the type is Dictionary, List, String or Float.</a:t>
            </a:r>
          </a:p>
          <a:p>
            <a:pPr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output is a list of dictionary (e.g. person, condition, visit etc.). These will constitute CDM tables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on AWS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column and rows.</a:t>
            </a:r>
          </a:p>
          <a:p>
            <a:pPr marL="11430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1F1EA-A4E6-4CDF-8076-688EFDAE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PARSING JSON TO EXTRACT SPECIFIC DATA FROM CDL/CDA LPR DATA FILES USING PYTHON PROGRAMMING </a:t>
            </a:r>
          </a:p>
        </p:txBody>
      </p:sp>
    </p:spTree>
    <p:extLst>
      <p:ext uri="{BB962C8B-B14F-4D97-AF65-F5344CB8AC3E}">
        <p14:creationId xmlns:p14="http://schemas.microsoft.com/office/powerpoint/2010/main" val="81288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CB3BB-DFA5-4446-B966-B509A87E98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469655"/>
            <a:ext cx="11468101" cy="5013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Schema is created for both CDL and CDA files.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hive on the cluster for creating following test tables in the given S3 location: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Person, Observation, Conditions, Medication Dispense, Procedures, Visit, Practitioner.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0C25F-2E61-45F8-9DCE-03C14A8E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DA610-C2F3-45B2-8C79-0266DDA3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18" y="2668659"/>
            <a:ext cx="74771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3FC63C-4120-473F-9B6B-4580F69C19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469656"/>
            <a:ext cx="11468101" cy="495169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Created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pyspark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wrapper code to execute json_to_fhir.py python code on AWS EMR cluster on Apache Hadoop framework.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built spark jobs on top of Hadoop for data processing and analysis.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Here we are giving the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cda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and cdl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lpr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files as input and the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ouput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is a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dataframe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containing individual resource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dataframes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of following resources: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Person, Observation, Conditions, Medication Dispense, Procedures, Visit, Practitioner.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Extracting LPR(s) from the database and converting into a new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containing rows of extracted information according to resource types using json_to_fhir.py file and further using User defined function(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udf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to flatten the data.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Created various methods for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nserting and mapping the values into the target table made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hive.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Running the code using shell script.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A3EEE-994B-46B5-8A65-2FE272D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MAPPING TO TARGET SOURCE</a:t>
            </a:r>
          </a:p>
        </p:txBody>
      </p:sp>
    </p:spTree>
    <p:extLst>
      <p:ext uri="{BB962C8B-B14F-4D97-AF65-F5344CB8AC3E}">
        <p14:creationId xmlns:p14="http://schemas.microsoft.com/office/powerpoint/2010/main" val="202340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B9786-D6B0-47E0-B0C9-81FB66AABE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869897"/>
            <a:ext cx="11468101" cy="45822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The OHDSI tool Athena is used to find </a:t>
            </a:r>
            <a:r>
              <a:rPr lang="en-US" sz="2400" b="0" i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Local Vocabularies</a:t>
            </a:r>
            <a:r>
              <a:rPr 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 within the </a:t>
            </a:r>
            <a:r>
              <a:rPr lang="en-US" sz="2400" b="0" i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OMOP-Vocabularies</a:t>
            </a:r>
            <a:r>
              <a:rPr 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create_athena_tables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create Athena tables (concept,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concept_ancestor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concept_relationship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Queries are run on Hive and have the AWS S3 location wherein respective folders get created.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Reading Athena files and converting into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‘readATHENA.py’ file uses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PySpark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read the Athena csv files (CONCEPT.csv, CONCEPT_ANCESTOR.csv, CONCEPT_RELATIONSHIP.csv) stored in AWS S3 location and converts them into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AFE2E-035A-4C6F-A11D-5CE497EE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READING ATHENA FILES AND CREATING ITS SCHEMA FOR JOINING TABLES AND ANALYSIS</a:t>
            </a:r>
          </a:p>
        </p:txBody>
      </p:sp>
    </p:spTree>
    <p:extLst>
      <p:ext uri="{BB962C8B-B14F-4D97-AF65-F5344CB8AC3E}">
        <p14:creationId xmlns:p14="http://schemas.microsoft.com/office/powerpoint/2010/main" val="353477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1ADB71-0F9D-4F71-98B1-3E55216B9B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571946"/>
            <a:ext cx="11468101" cy="4397338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hive.cli.print.header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=true;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a.*,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b.raw_concept_id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b.raw_concept_name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b.raw_concept_code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healthos_omop_db.cdmraw_testObservation_sample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Left Join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healthos_omop_db.omop_concept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On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a.raw_ObservSourceCodeValue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b.raw_concept_code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Limit 10;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DA5A7-7899-4CC2-9765-F665BC83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ANALYSIS TO BUILD COHORTS</a:t>
            </a:r>
          </a:p>
        </p:txBody>
      </p:sp>
    </p:spTree>
    <p:extLst>
      <p:ext uri="{BB962C8B-B14F-4D97-AF65-F5344CB8AC3E}">
        <p14:creationId xmlns:p14="http://schemas.microsoft.com/office/powerpoint/2010/main" val="285739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3B793E-E307-447F-BF0E-3C3F0FA974B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1316"/>
          <a:stretch/>
        </p:blipFill>
        <p:spPr>
          <a:xfrm>
            <a:off x="16" y="273307"/>
            <a:ext cx="12191985" cy="6579713"/>
          </a:xfrm>
          <a:noFill/>
        </p:spPr>
      </p:pic>
    </p:spTree>
    <p:extLst>
      <p:ext uri="{BB962C8B-B14F-4D97-AF65-F5344CB8AC3E}">
        <p14:creationId xmlns:p14="http://schemas.microsoft.com/office/powerpoint/2010/main" val="175014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2AC93E-A999-454D-862B-3664A73EC4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867" y="1469656"/>
            <a:ext cx="11468101" cy="491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The OMOP Common Data Model allows for the systematic analysis of disparate observational databases. 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1DD90C-BD67-4878-8661-45CEC7A9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IS OMOP CDM?</a:t>
            </a:r>
          </a:p>
        </p:txBody>
      </p:sp>
    </p:spTree>
    <p:extLst>
      <p:ext uri="{BB962C8B-B14F-4D97-AF65-F5344CB8AC3E}">
        <p14:creationId xmlns:p14="http://schemas.microsoft.com/office/powerpoint/2010/main" val="225347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953C8B4-6417-4B88-9B55-E5A8725C8FE3}"/>
              </a:ext>
            </a:extLst>
          </p:cNvPr>
          <p:cNvSpPr txBox="1">
            <a:spLocks/>
          </p:cNvSpPr>
          <p:nvPr/>
        </p:nvSpPr>
        <p:spPr>
          <a:xfrm>
            <a:off x="1024129" y="585216"/>
            <a:ext cx="443179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6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PROJECT GOAL – FHIR to </a:t>
            </a:r>
            <a:r>
              <a:rPr lang="en-US" sz="3600" b="1" cap="all" spc="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omop</a:t>
            </a:r>
            <a:endParaRPr lang="en-US" sz="3600" b="1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 marL="213995" indent="-213995">
              <a:lnSpc>
                <a:spcPct val="80000"/>
              </a:lnSpc>
              <a:spcBef>
                <a:spcPct val="0"/>
              </a:spcBef>
            </a:pPr>
            <a:endParaRPr lang="en-US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A3B8424-DDE4-4DDE-A19E-283869B5F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3045" y="2159000"/>
            <a:ext cx="5011698" cy="2397337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w Cen MT"/>
                <a:cs typeface="+mn-cs"/>
              </a:rPr>
              <a:t>U</a:t>
            </a:r>
            <a:r>
              <a:rPr lang="en-US" dirty="0">
                <a:solidFill>
                  <a:schemeClr val="tx1"/>
                </a:solidFill>
                <a:latin typeface="TW Cen MT"/>
                <a:cs typeface="+mn-cs"/>
              </a:rPr>
              <a:t>sing Anthem's Fast Healthcare Interoperability Resources (FHIR) data, derived from the delivery of health care in routine clinical settings to b</a:t>
            </a:r>
            <a:r>
              <a:rPr lang="en-US" dirty="0">
                <a:solidFill>
                  <a:schemeClr val="tx1"/>
                </a:solidFill>
                <a:latin typeface="Tw Cen MT"/>
                <a:cs typeface="+mn-cs"/>
              </a:rPr>
              <a:t>uild a data infrastructure for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rPr>
              <a:t>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rPr>
              <a:t> Conducting patient-centered analysis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rPr>
              <a:t> Cohort building 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2020104020603" pitchFamily="34" charset="0"/>
              <a:buChar char="•"/>
            </a:pPr>
            <a:endParaRPr lang="en-US" dirty="0">
              <a:solidFill>
                <a:schemeClr val="tx1"/>
              </a:solidFill>
              <a:latin typeface="Tw Cen MT"/>
            </a:endParaRPr>
          </a:p>
          <a:p>
            <a:pPr marL="213995" indent="-213995">
              <a:buChar char="•"/>
            </a:pPr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13D4877-AFFA-46C4-A589-77F24ED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00" y="322580"/>
            <a:ext cx="5752303" cy="65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0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E9DCF-2652-4F73-BC31-A9FE26E547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Extract tables for the existing resource type which are converted to FHIR i.e. Person, Condition, Visit, Observation, Medication Dispense and Practitioner. We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used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 AWS EMR cluster on </a:t>
            </a:r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hadoop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 for execution of all the files.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 Note: OMOP tables schema information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was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 retrieved partially form LPR(Lifetime Patient record) files and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partially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</a:rPr>
              <a:t> from Athena files.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D2CE8-DF85-4424-B20D-B7424156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SCOPE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50064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277CDD-C0CD-4C07-BC68-461C69F5FE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6961" y="2095499"/>
            <a:ext cx="4657609" cy="462380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 Analyze and evaluate</a:t>
            </a:r>
          </a:p>
          <a:p>
            <a:pPr marL="447675" lvl="2">
              <a:buFont typeface="Arial" panose="020B0602020104020603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AWS </a:t>
            </a:r>
            <a:r>
              <a:rPr lang="en-US" sz="1600" dirty="0" err="1">
                <a:latin typeface="+mn-lt"/>
                <a:cs typeface="+mn-cs"/>
              </a:rPr>
              <a:t>Healthlake</a:t>
            </a:r>
            <a:r>
              <a:rPr lang="en-US" sz="1600" dirty="0">
                <a:latin typeface="+mn-lt"/>
                <a:cs typeface="+mn-cs"/>
              </a:rPr>
              <a:t> and Google Cloud Healthcare API</a:t>
            </a:r>
          </a:p>
          <a:p>
            <a:pPr marL="447675" lvl="2">
              <a:buFont typeface="Arial" panose="020B0602020104020603" pitchFamily="34" charset="0"/>
              <a:buChar char="•"/>
            </a:pPr>
            <a:r>
              <a:rPr lang="en-US" sz="1600" dirty="0">
                <a:latin typeface="+mn-lt"/>
                <a:cs typeface="+mn-cs"/>
              </a:rPr>
              <a:t>Observational Medical Outcomes Partnership (OMOP)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 Select the best option and deep dive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 Data Understanding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 Data Mapping For OMOP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 Data Extraction from CDL/CDA Files for OMOP CDM by parsing json 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 Using Hadoop framework on AWS to procure large data files and to create SQL tables(OMOP </a:t>
            </a:r>
            <a:r>
              <a:rPr lang="en-US" sz="1600" dirty="0" err="1">
                <a:solidFill>
                  <a:schemeClr val="tx1"/>
                </a:solidFill>
                <a:latin typeface="+mn-lt"/>
                <a:cs typeface="+mn-cs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+mn-cs"/>
              </a:rPr>
              <a:t> and Athena standardized vocabularies)using hive.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941C6-1233-436B-B3B4-4AFC1523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794" y="669882"/>
            <a:ext cx="425544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ym typeface="Bitter" panose="02000000000000000000" pitchFamily="2" charset="77"/>
              </a:rPr>
              <a:t>APPROACH</a:t>
            </a:r>
          </a:p>
        </p:txBody>
      </p:sp>
      <p:pic>
        <p:nvPicPr>
          <p:cNvPr id="9" name="Picture 9" descr="A picture containing sky, outdoor, people, day&#10;&#10;Description automatically generated">
            <a:extLst>
              <a:ext uri="{FF2B5EF4-FFF2-40B4-BE49-F238E27FC236}">
                <a16:creationId xmlns:a16="http://schemas.microsoft.com/office/drawing/2014/main" id="{58F53701-27EC-4142-97A0-F9C888E35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9" r="-2" b="-2"/>
          <a:stretch/>
        </p:blipFill>
        <p:spPr>
          <a:xfrm>
            <a:off x="-4644" y="272627"/>
            <a:ext cx="5708878" cy="65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75C3-05C5-4333-BE74-1EC0E0BD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SYSTEMS AND SOFTWARES USED IN THE PROJECT</a:t>
            </a:r>
          </a:p>
        </p:txBody>
      </p:sp>
      <p:pic>
        <p:nvPicPr>
          <p:cNvPr id="4" name="Picture 5" descr="Text, website&#10;&#10;Description automatically generated">
            <a:extLst>
              <a:ext uri="{FF2B5EF4-FFF2-40B4-BE49-F238E27FC236}">
                <a16:creationId xmlns:a16="http://schemas.microsoft.com/office/drawing/2014/main" id="{7E8C6AC8-10D1-4B15-BCEE-F414DBBFC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0635" y="1853247"/>
            <a:ext cx="3221900" cy="1823141"/>
          </a:xfrm>
          <a:noFill/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976101E-DB1D-4354-B6F6-6ACB9E0C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11" y="1853246"/>
            <a:ext cx="2495556" cy="1823141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650CE5-2392-4A4D-82EB-8E73B600D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244" y="1853246"/>
            <a:ext cx="2669064" cy="1823141"/>
          </a:xfrm>
          <a:prstGeom prst="rect">
            <a:avLst/>
          </a:prstGeom>
        </p:spPr>
      </p:pic>
      <p:pic>
        <p:nvPicPr>
          <p:cNvPr id="7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0F52672-203F-44C2-BDA8-56AE824C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36" y="1853246"/>
            <a:ext cx="2868752" cy="1823141"/>
          </a:xfrm>
          <a:prstGeom prst="rect">
            <a:avLst/>
          </a:prstGeom>
        </p:spPr>
      </p:pic>
      <p:pic>
        <p:nvPicPr>
          <p:cNvPr id="17410" name="Picture 2" descr="PyCharm: the Python IDE for Professional Developers by JetBrains">
            <a:extLst>
              <a:ext uri="{FF2B5EF4-FFF2-40B4-BE49-F238E27FC236}">
                <a16:creationId xmlns:a16="http://schemas.microsoft.com/office/drawing/2014/main" id="{0C1B91D8-0AB3-41E3-A4B6-683614FC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5" y="4332645"/>
            <a:ext cx="2805976" cy="20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adoop Logo png download - 1000*1000 - Free Transparent Apache Hadoop png  Download. - CleanPNG / KissPNG">
            <a:extLst>
              <a:ext uri="{FF2B5EF4-FFF2-40B4-BE49-F238E27FC236}">
                <a16:creationId xmlns:a16="http://schemas.microsoft.com/office/drawing/2014/main" id="{D44E22CF-9D29-4FA4-95D6-54D5C075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43" y="4332645"/>
            <a:ext cx="2495556" cy="20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PySpark Programming | What is PySpark? | Introduction To PySpark | Edureka">
            <a:extLst>
              <a:ext uri="{FF2B5EF4-FFF2-40B4-BE49-F238E27FC236}">
                <a16:creationId xmlns:a16="http://schemas.microsoft.com/office/drawing/2014/main" id="{AF97DC45-3C28-458D-AB30-261C4770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44" y="4074693"/>
            <a:ext cx="2579290" cy="8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SAP PowerDesigner v16.6.6.5721 SP06 - Full Version Download">
            <a:extLst>
              <a:ext uri="{FF2B5EF4-FFF2-40B4-BE49-F238E27FC236}">
                <a16:creationId xmlns:a16="http://schemas.microsoft.com/office/drawing/2014/main" id="{C73BDD0F-2D0F-466E-B564-09CFF645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284" y="4303347"/>
            <a:ext cx="2495555" cy="22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OW TO GET STARTED WITH GITHUB(OPEN SOURCE)? | by Srimathi Jagadeesan |  hackgenius | Medium">
            <a:extLst>
              <a:ext uri="{FF2B5EF4-FFF2-40B4-BE49-F238E27FC236}">
                <a16:creationId xmlns:a16="http://schemas.microsoft.com/office/drawing/2014/main" id="{34FF72E3-51F8-444D-A221-D2577ADB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06" y="5076915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0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1907EC4-F679-4066-A80A-87179158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116465" cy="883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Analysis and Evaluation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D7F79A4-A2BC-42A4-8BCE-092D5800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17" y="1715952"/>
            <a:ext cx="7671618" cy="47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5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BD822-2B4B-49D6-A1D3-54FDDF9B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84" y="614956"/>
            <a:ext cx="3739794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/>
              <a:t>What is OMOP/OHDSI 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5047421-2C0F-46BE-A975-420571F914E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3133580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1pPr>
            <a:lvl2pPr marL="79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2pPr>
            <a:lvl3pPr marL="233363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3pPr>
            <a:lvl4pPr marL="404813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Diwan Kufi Regular" pitchFamily="2" charset="-78"/>
              <a:buChar char="&gt;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4pPr>
            <a:lvl5pPr marL="574675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Bitter" panose="02000000000000000000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Standardized way to represent data structure (CDM) and content (Vocabulary)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One model to accommodate data coming from disparate data sources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 marL="257175" indent="-257175">
              <a:lnSpc>
                <a:spcPct val="90000"/>
              </a:lnSpc>
              <a:buClr>
                <a:schemeClr val="accent1"/>
              </a:buClr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Build for analytical purposes, extended /developed based on analytical use cases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F40A5055-965E-4E42-94FC-DB4DADB4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364764"/>
            <a:ext cx="6909577" cy="41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10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</TotalTime>
  <Words>1054</Words>
  <Application>Microsoft Office PowerPoint</Application>
  <PresentationFormat>Widescreen</PresentationFormat>
  <Paragraphs>103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Bitter</vt:lpstr>
      <vt:lpstr>Calibri</vt:lpstr>
      <vt:lpstr>Century Gothic</vt:lpstr>
      <vt:lpstr>Georgia</vt:lpstr>
      <vt:lpstr>Lato</vt:lpstr>
      <vt:lpstr>Segoe UI</vt:lpstr>
      <vt:lpstr>Times New Roman</vt:lpstr>
      <vt:lpstr>TW Cen MT</vt:lpstr>
      <vt:lpstr>TW Cen MT</vt:lpstr>
      <vt:lpstr>Tw Cen MT Condensed</vt:lpstr>
      <vt:lpstr>Wingdings</vt:lpstr>
      <vt:lpstr>Wingdings 3</vt:lpstr>
      <vt:lpstr>Ion</vt:lpstr>
      <vt:lpstr>Common Data Model with OMOP on FHIR </vt:lpstr>
      <vt:lpstr>PowerPoint Presentation</vt:lpstr>
      <vt:lpstr>WHAT IS OMOP CDM?</vt:lpstr>
      <vt:lpstr>PowerPoint Presentation</vt:lpstr>
      <vt:lpstr>SCOPE OF THE PROJECT</vt:lpstr>
      <vt:lpstr>APPROACH</vt:lpstr>
      <vt:lpstr>SYSTEMS AND SOFTWARES USED IN THE PROJECT</vt:lpstr>
      <vt:lpstr>Analysis and Evaluation</vt:lpstr>
      <vt:lpstr>What is OMOP/OHDSI ?</vt:lpstr>
      <vt:lpstr>OMOP CDM Principles</vt:lpstr>
      <vt:lpstr>OMOP Data Model Components</vt:lpstr>
      <vt:lpstr>OMOP Vocabulary MODEL</vt:lpstr>
      <vt:lpstr>INTEGRATION OF CDM AND VOCABULARY</vt:lpstr>
      <vt:lpstr>PowerPoint Presentation</vt:lpstr>
      <vt:lpstr>FHIR Data Understanding</vt:lpstr>
      <vt:lpstr>ETL (extract, transform, load) Process and DATA MAPPING</vt:lpstr>
      <vt:lpstr>Data Mapping tools</vt:lpstr>
      <vt:lpstr>PowerPoint Presentation</vt:lpstr>
      <vt:lpstr>PowerPoint Presentation</vt:lpstr>
      <vt:lpstr>PARSING JSON TO EXTRACT SPECIFIC DATA FROM CDL/CDA LPR DATA FILES USING PYTHON PROGRAMMING </vt:lpstr>
      <vt:lpstr>CREATING THE SCHEMA</vt:lpstr>
      <vt:lpstr>MAPPING TO TARGET SOURCE</vt:lpstr>
      <vt:lpstr>READING ATHENA FILES AND CREATING ITS SCHEMA FOR JOINING TABLES AND ANALYSIS</vt:lpstr>
      <vt:lpstr>ANALYSIS TO BUILD COHORTS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Geetanjali</dc:creator>
  <cp:lastModifiedBy>Geetanjali Gupta</cp:lastModifiedBy>
  <cp:revision>6</cp:revision>
  <dcterms:created xsi:type="dcterms:W3CDTF">2021-07-27T20:59:48Z</dcterms:created>
  <dcterms:modified xsi:type="dcterms:W3CDTF">2022-01-31T17:30:00Z</dcterms:modified>
</cp:coreProperties>
</file>